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8" autoAdjust="0"/>
    <p:restoredTop sz="94660"/>
  </p:normalViewPr>
  <p:slideViewPr>
    <p:cSldViewPr snapToGrid="0">
      <p:cViewPr varScale="1">
        <p:scale>
          <a:sx n="53" d="100"/>
          <a:sy n="53" d="100"/>
        </p:scale>
        <p:origin x="11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F9A1E-4370-4263-8EE1-2D8274BB7582}" type="datetimeFigureOut">
              <a:rPr lang="en-AU" smtClean="0"/>
              <a:t>27/05/2018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F4D9-A4B9-4807-82FD-6864CAC3FF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4199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F9A1E-4370-4263-8EE1-2D8274BB7582}" type="datetimeFigureOut">
              <a:rPr lang="en-AU" smtClean="0"/>
              <a:t>27/05/2018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F4D9-A4B9-4807-82FD-6864CAC3FF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9522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F9A1E-4370-4263-8EE1-2D8274BB7582}" type="datetimeFigureOut">
              <a:rPr lang="en-AU" smtClean="0"/>
              <a:t>27/05/2018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F4D9-A4B9-4807-82FD-6864CAC3FF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2327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F9A1E-4370-4263-8EE1-2D8274BB7582}" type="datetimeFigureOut">
              <a:rPr lang="en-AU" smtClean="0"/>
              <a:t>27/05/2018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F4D9-A4B9-4807-82FD-6864CAC3FF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8660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F9A1E-4370-4263-8EE1-2D8274BB7582}" type="datetimeFigureOut">
              <a:rPr lang="en-AU" smtClean="0"/>
              <a:t>27/05/2018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F4D9-A4B9-4807-82FD-6864CAC3FF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6768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F9A1E-4370-4263-8EE1-2D8274BB7582}" type="datetimeFigureOut">
              <a:rPr lang="en-AU" smtClean="0"/>
              <a:t>27/05/2018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F4D9-A4B9-4807-82FD-6864CAC3FF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7311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F9A1E-4370-4263-8EE1-2D8274BB7582}" type="datetimeFigureOut">
              <a:rPr lang="en-AU" smtClean="0"/>
              <a:t>27/05/2018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F4D9-A4B9-4807-82FD-6864CAC3FF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1304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F9A1E-4370-4263-8EE1-2D8274BB7582}" type="datetimeFigureOut">
              <a:rPr lang="en-AU" smtClean="0"/>
              <a:t>27/05/2018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F4D9-A4B9-4807-82FD-6864CAC3FF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3260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F9A1E-4370-4263-8EE1-2D8274BB7582}" type="datetimeFigureOut">
              <a:rPr lang="en-AU" smtClean="0"/>
              <a:t>27/05/2018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F4D9-A4B9-4807-82FD-6864CAC3FF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9228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F9A1E-4370-4263-8EE1-2D8274BB7582}" type="datetimeFigureOut">
              <a:rPr lang="en-AU" smtClean="0"/>
              <a:t>27/05/2018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F4D9-A4B9-4807-82FD-6864CAC3FF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2568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F9A1E-4370-4263-8EE1-2D8274BB7582}" type="datetimeFigureOut">
              <a:rPr lang="en-AU" smtClean="0"/>
              <a:t>27/05/2018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F4D9-A4B9-4807-82FD-6864CAC3FF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6311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F9A1E-4370-4263-8EE1-2D8274BB7582}" type="datetimeFigureOut">
              <a:rPr lang="en-AU" smtClean="0"/>
              <a:t>27/05/2018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0F4D9-A4B9-4807-82FD-6864CAC3FF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5819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Voiced Sounds</a:t>
            </a:r>
            <a:endParaRPr lang="en-AU" sz="9600" dirty="0"/>
          </a:p>
        </p:txBody>
      </p:sp>
    </p:spTree>
    <p:extLst>
      <p:ext uri="{BB962C8B-B14F-4D97-AF65-F5344CB8AC3E}">
        <p14:creationId xmlns:p14="http://schemas.microsoft.com/office/powerpoint/2010/main" val="2319500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8343" y="537029"/>
            <a:ext cx="61250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5000" dirty="0" smtClean="0"/>
              <a:t>はぱ</a:t>
            </a:r>
            <a:endParaRPr lang="en-US" altLang="ja-JP" sz="15000" dirty="0" smtClean="0"/>
          </a:p>
          <a:p>
            <a:r>
              <a:rPr lang="en-US" sz="12000" dirty="0" smtClean="0"/>
              <a:t>leaf</a:t>
            </a:r>
            <a:endParaRPr lang="en-AU" sz="12000" dirty="0"/>
          </a:p>
        </p:txBody>
      </p:sp>
    </p:spTree>
    <p:extLst>
      <p:ext uri="{BB962C8B-B14F-4D97-AF65-F5344CB8AC3E}">
        <p14:creationId xmlns:p14="http://schemas.microsoft.com/office/powerpoint/2010/main" val="4074399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8342" y="537029"/>
            <a:ext cx="1155337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0" dirty="0" smtClean="0"/>
              <a:t>ときとき</a:t>
            </a:r>
            <a:r>
              <a:rPr lang="ja-JP" altLang="en-US" sz="12000" dirty="0"/>
              <a:t>　</a:t>
            </a:r>
            <a:r>
              <a:rPr lang="ja-JP" altLang="en-US" sz="12000" dirty="0" smtClean="0"/>
              <a:t>どきど</a:t>
            </a:r>
            <a:r>
              <a:rPr lang="ja-JP" altLang="en-US" sz="12000" dirty="0"/>
              <a:t>き</a:t>
            </a:r>
            <a:endParaRPr lang="en-US" altLang="ja-JP" sz="12000" dirty="0" smtClean="0"/>
          </a:p>
          <a:p>
            <a:r>
              <a:rPr lang="en-US" sz="8800" dirty="0"/>
              <a:t>s</a:t>
            </a:r>
            <a:r>
              <a:rPr lang="en-US" sz="8800" dirty="0" smtClean="0"/>
              <a:t>ometimes       nervous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358631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8342" y="537029"/>
            <a:ext cx="725714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5000" dirty="0" smtClean="0"/>
              <a:t>すずし</a:t>
            </a:r>
            <a:r>
              <a:rPr lang="ja-JP" altLang="en-US" sz="15000" dirty="0"/>
              <a:t>い</a:t>
            </a:r>
            <a:endParaRPr lang="en-US" altLang="ja-JP" sz="15000" dirty="0" smtClean="0"/>
          </a:p>
          <a:p>
            <a:r>
              <a:rPr lang="en-US" altLang="ja-JP" sz="12000" dirty="0" smtClean="0"/>
              <a:t>coo</a:t>
            </a:r>
            <a:r>
              <a:rPr lang="en-US" altLang="ja-JP" sz="12000" dirty="0"/>
              <a:t>l</a:t>
            </a:r>
            <a:endParaRPr lang="en-AU" sz="12000" dirty="0"/>
          </a:p>
        </p:txBody>
      </p:sp>
    </p:spTree>
    <p:extLst>
      <p:ext uri="{BB962C8B-B14F-4D97-AF65-F5344CB8AC3E}">
        <p14:creationId xmlns:p14="http://schemas.microsoft.com/office/powerpoint/2010/main" val="2614018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8342" y="537029"/>
            <a:ext cx="841828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5000" dirty="0" smtClean="0"/>
              <a:t>ごみば</a:t>
            </a:r>
            <a:r>
              <a:rPr lang="ja-JP" altLang="en-US" sz="15000" dirty="0"/>
              <a:t>こ</a:t>
            </a:r>
            <a:endParaRPr lang="en-US" altLang="ja-JP" sz="15000" dirty="0" smtClean="0"/>
          </a:p>
          <a:p>
            <a:r>
              <a:rPr lang="en-US" sz="12000" dirty="0"/>
              <a:t>r</a:t>
            </a:r>
            <a:r>
              <a:rPr lang="en-US" sz="12000" dirty="0" smtClean="0"/>
              <a:t>ubbish bin</a:t>
            </a:r>
            <a:endParaRPr lang="en-AU" sz="12000" dirty="0"/>
          </a:p>
        </p:txBody>
      </p:sp>
    </p:spTree>
    <p:extLst>
      <p:ext uri="{BB962C8B-B14F-4D97-AF65-F5344CB8AC3E}">
        <p14:creationId xmlns:p14="http://schemas.microsoft.com/office/powerpoint/2010/main" val="2310611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8342" y="537029"/>
            <a:ext cx="725714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5000" dirty="0" smtClean="0"/>
              <a:t>ふでばこ</a:t>
            </a:r>
            <a:endParaRPr lang="en-US" altLang="ja-JP" sz="15000" dirty="0" smtClean="0"/>
          </a:p>
          <a:p>
            <a:r>
              <a:rPr lang="en-US" sz="12000" dirty="0"/>
              <a:t>p</a:t>
            </a:r>
            <a:r>
              <a:rPr lang="en-US" sz="12000" dirty="0" smtClean="0"/>
              <a:t>encil case</a:t>
            </a:r>
            <a:endParaRPr lang="en-AU" sz="12000" dirty="0"/>
          </a:p>
        </p:txBody>
      </p:sp>
    </p:spTree>
    <p:extLst>
      <p:ext uri="{BB962C8B-B14F-4D97-AF65-F5344CB8AC3E}">
        <p14:creationId xmlns:p14="http://schemas.microsoft.com/office/powerpoint/2010/main" val="1990706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8342" y="537029"/>
            <a:ext cx="11495315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0" dirty="0" smtClean="0"/>
              <a:t>でんわばんご</a:t>
            </a:r>
            <a:r>
              <a:rPr lang="ja-JP" altLang="en-US" sz="13000" dirty="0"/>
              <a:t>う</a:t>
            </a:r>
            <a:endParaRPr lang="en-US" altLang="ja-JP" sz="13000" dirty="0" smtClean="0"/>
          </a:p>
          <a:p>
            <a:r>
              <a:rPr lang="en-US" sz="12000" dirty="0"/>
              <a:t>t</a:t>
            </a:r>
            <a:r>
              <a:rPr lang="en-US" sz="12000" dirty="0" smtClean="0"/>
              <a:t>elephone number</a:t>
            </a:r>
            <a:endParaRPr lang="en-AU" sz="12000" dirty="0"/>
          </a:p>
        </p:txBody>
      </p:sp>
    </p:spTree>
    <p:extLst>
      <p:ext uri="{BB962C8B-B14F-4D97-AF65-F5344CB8AC3E}">
        <p14:creationId xmlns:p14="http://schemas.microsoft.com/office/powerpoint/2010/main" val="26088295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8343" y="537029"/>
            <a:ext cx="763451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5000" dirty="0" smtClean="0"/>
              <a:t>ごきぶ</a:t>
            </a:r>
            <a:r>
              <a:rPr lang="ja-JP" altLang="en-US" sz="15000" dirty="0"/>
              <a:t>り</a:t>
            </a:r>
            <a:endParaRPr lang="en-US" altLang="ja-JP" sz="15000" dirty="0" smtClean="0"/>
          </a:p>
          <a:p>
            <a:r>
              <a:rPr lang="en-US" altLang="ja-JP" sz="12000" dirty="0" smtClean="0"/>
              <a:t>cockroac</a:t>
            </a:r>
            <a:r>
              <a:rPr lang="en-US" altLang="ja-JP" sz="12000" dirty="0"/>
              <a:t>h</a:t>
            </a:r>
            <a:endParaRPr lang="en-AU" sz="12000" dirty="0"/>
          </a:p>
        </p:txBody>
      </p:sp>
    </p:spTree>
    <p:extLst>
      <p:ext uri="{BB962C8B-B14F-4D97-AF65-F5344CB8AC3E}">
        <p14:creationId xmlns:p14="http://schemas.microsoft.com/office/powerpoint/2010/main" val="3525632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471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			</a:t>
            </a:r>
            <a:r>
              <a:rPr lang="en-US" altLang="ja-JP" sz="7200" dirty="0" smtClean="0"/>
              <a:t>	</a:t>
            </a:r>
            <a:r>
              <a:rPr lang="en-US" altLang="ja-JP" sz="8900" dirty="0" smtClean="0"/>
              <a:t/>
            </a:r>
            <a:br>
              <a:rPr lang="en-US" altLang="ja-JP" sz="8900" dirty="0" smtClean="0"/>
            </a:br>
            <a:r>
              <a:rPr lang="ja-JP" altLang="en-US" sz="8900" dirty="0" smtClean="0"/>
              <a:t>　</a:t>
            </a:r>
            <a:r>
              <a:rPr lang="en-US" altLang="ja-JP" sz="8900" dirty="0" smtClean="0"/>
              <a:t>					</a:t>
            </a:r>
            <a:r>
              <a:rPr lang="en-US" altLang="ja-JP" sz="8900" dirty="0" err="1" smtClean="0"/>
              <a:t>Tenten</a:t>
            </a:r>
            <a:endParaRPr lang="en-AU" sz="89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0" y="2380343"/>
            <a:ext cx="101600" cy="377371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53429" y="2358571"/>
            <a:ext cx="101600" cy="377371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5821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98172" y="551543"/>
            <a:ext cx="3657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dirty="0" smtClean="0"/>
              <a:t>K</a:t>
            </a:r>
            <a:r>
              <a:rPr lang="ja-JP" altLang="en-US" sz="5400" dirty="0" smtClean="0"/>
              <a:t> </a:t>
            </a:r>
            <a:r>
              <a:rPr lang="en-US" altLang="ja-JP" sz="5400" dirty="0" smtClean="0"/>
              <a:t>+</a:t>
            </a:r>
            <a:r>
              <a:rPr lang="ja-JP" altLang="en-US" sz="5400" dirty="0" smtClean="0"/>
              <a:t> </a:t>
            </a:r>
            <a:r>
              <a:rPr lang="en-US" altLang="ja-JP" sz="5400" dirty="0" err="1" smtClean="0"/>
              <a:t>tenten</a:t>
            </a:r>
            <a:r>
              <a:rPr lang="ja-JP" altLang="en-US" sz="5400" dirty="0" smtClean="0"/>
              <a:t> </a:t>
            </a:r>
            <a:endParaRPr lang="en-US" altLang="ja-JP" sz="5400" dirty="0" smtClean="0"/>
          </a:p>
          <a:p>
            <a:endParaRPr lang="en-US" sz="5400" dirty="0"/>
          </a:p>
          <a:p>
            <a:r>
              <a:rPr lang="en-US" altLang="ja-JP" sz="5400" dirty="0" smtClean="0"/>
              <a:t>S</a:t>
            </a:r>
            <a:r>
              <a:rPr lang="ja-JP" altLang="en-US" sz="5400" dirty="0" smtClean="0"/>
              <a:t> </a:t>
            </a:r>
            <a:r>
              <a:rPr lang="en-US" altLang="ja-JP" sz="5400" dirty="0" smtClean="0"/>
              <a:t>+</a:t>
            </a:r>
            <a:r>
              <a:rPr lang="ja-JP" altLang="en-US" sz="5400" dirty="0" smtClean="0"/>
              <a:t> </a:t>
            </a:r>
            <a:r>
              <a:rPr lang="en-US" altLang="ja-JP" sz="5400" dirty="0" err="1" smtClean="0"/>
              <a:t>tenten</a:t>
            </a:r>
            <a:endParaRPr lang="en-US" altLang="ja-JP" sz="5400" dirty="0" smtClean="0"/>
          </a:p>
          <a:p>
            <a:endParaRPr lang="en-US" sz="5400" dirty="0"/>
          </a:p>
          <a:p>
            <a:r>
              <a:rPr lang="en-US" altLang="ja-JP" sz="5400" dirty="0" smtClean="0"/>
              <a:t>T</a:t>
            </a:r>
            <a:r>
              <a:rPr lang="ja-JP" altLang="en-US" sz="5400" dirty="0" smtClean="0"/>
              <a:t> </a:t>
            </a:r>
            <a:r>
              <a:rPr lang="en-US" altLang="ja-JP" sz="5400" dirty="0" smtClean="0"/>
              <a:t>+</a:t>
            </a:r>
            <a:r>
              <a:rPr lang="ja-JP" altLang="en-US" sz="5400" dirty="0" smtClean="0"/>
              <a:t> </a:t>
            </a:r>
            <a:r>
              <a:rPr lang="en-US" altLang="ja-JP" sz="5400" dirty="0" err="1" smtClean="0"/>
              <a:t>tenten</a:t>
            </a:r>
            <a:endParaRPr lang="en-US" altLang="ja-JP" sz="5400" dirty="0" smtClean="0"/>
          </a:p>
          <a:p>
            <a:endParaRPr lang="en-US" sz="5400" dirty="0"/>
          </a:p>
          <a:p>
            <a:r>
              <a:rPr lang="en-US" sz="5400" dirty="0" smtClean="0"/>
              <a:t>H + </a:t>
            </a:r>
            <a:r>
              <a:rPr lang="en-US" sz="5400" dirty="0" err="1" smtClean="0"/>
              <a:t>tenten</a:t>
            </a:r>
            <a:endParaRPr lang="en-AU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7235371" y="573314"/>
            <a:ext cx="3657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dirty="0" smtClean="0"/>
              <a:t>G</a:t>
            </a:r>
          </a:p>
          <a:p>
            <a:endParaRPr lang="en-US" altLang="ja-JP" sz="5400" dirty="0"/>
          </a:p>
          <a:p>
            <a:r>
              <a:rPr lang="en-US" altLang="ja-JP" sz="5400" dirty="0" smtClean="0"/>
              <a:t>Z  (</a:t>
            </a:r>
            <a:r>
              <a:rPr lang="en-US" altLang="ja-JP" sz="5400" dirty="0" err="1" smtClean="0"/>
              <a:t>shi</a:t>
            </a:r>
            <a:r>
              <a:rPr lang="en-US" altLang="ja-JP" sz="5400" dirty="0" smtClean="0"/>
              <a:t> – </a:t>
            </a:r>
            <a:r>
              <a:rPr lang="en-US" altLang="ja-JP" sz="5400" dirty="0" err="1" smtClean="0"/>
              <a:t>ji</a:t>
            </a:r>
            <a:r>
              <a:rPr lang="en-US" altLang="ja-JP" sz="5400" dirty="0" smtClean="0"/>
              <a:t>)</a:t>
            </a:r>
          </a:p>
          <a:p>
            <a:endParaRPr lang="en-US" altLang="ja-JP" sz="5400" dirty="0"/>
          </a:p>
          <a:p>
            <a:r>
              <a:rPr lang="en-US" altLang="ja-JP" sz="5400" dirty="0" smtClean="0"/>
              <a:t>D</a:t>
            </a:r>
          </a:p>
          <a:p>
            <a:endParaRPr lang="en-US" altLang="ja-JP" sz="5400" dirty="0"/>
          </a:p>
          <a:p>
            <a:r>
              <a:rPr lang="en-US" altLang="ja-JP" sz="5400" dirty="0" smtClean="0"/>
              <a:t>B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978400" y="1103086"/>
            <a:ext cx="1785257" cy="14514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927600" y="2735943"/>
            <a:ext cx="1785257" cy="14514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949371" y="4325258"/>
            <a:ext cx="1785257" cy="14514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985657" y="5987143"/>
            <a:ext cx="1785257" cy="14514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7314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693657"/>
              </p:ext>
            </p:extLst>
          </p:nvPr>
        </p:nvGraphicFramePr>
        <p:xfrm>
          <a:off x="2032000" y="719666"/>
          <a:ext cx="8128000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  <a:gridCol w="1625600"/>
                <a:gridCol w="1625600"/>
                <a:gridCol w="1625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0" dirty="0" smtClean="0">
                          <a:solidFill>
                            <a:schemeClr val="tx1"/>
                          </a:solidFill>
                        </a:rPr>
                        <a:t>か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0" dirty="0" smtClean="0">
                          <a:solidFill>
                            <a:schemeClr val="tx1"/>
                          </a:solidFill>
                        </a:rPr>
                        <a:t>き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0" dirty="0" smtClean="0">
                          <a:solidFill>
                            <a:schemeClr val="tx1"/>
                          </a:solidFill>
                        </a:rPr>
                        <a:t>く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0" dirty="0" smtClean="0">
                          <a:solidFill>
                            <a:schemeClr val="tx1"/>
                          </a:solidFill>
                        </a:rPr>
                        <a:t>け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0" dirty="0" smtClean="0">
                          <a:solidFill>
                            <a:schemeClr val="tx1"/>
                          </a:solidFill>
                        </a:rPr>
                        <a:t>こ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err="1" smtClean="0">
                          <a:solidFill>
                            <a:schemeClr val="tx1"/>
                          </a:solidFill>
                        </a:rPr>
                        <a:t>ka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err="1" smtClean="0">
                          <a:solidFill>
                            <a:schemeClr val="tx1"/>
                          </a:solidFill>
                        </a:rPr>
                        <a:t>ki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err="1" smtClean="0">
                          <a:solidFill>
                            <a:schemeClr val="tx1"/>
                          </a:solidFill>
                        </a:rPr>
                        <a:t>ku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err="1" smtClean="0">
                          <a:solidFill>
                            <a:schemeClr val="tx1"/>
                          </a:solidFill>
                        </a:rPr>
                        <a:t>ke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err="1" smtClean="0">
                          <a:solidFill>
                            <a:schemeClr val="tx1"/>
                          </a:solidFill>
                        </a:rPr>
                        <a:t>ko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0" dirty="0" smtClean="0">
                          <a:solidFill>
                            <a:schemeClr val="tx1"/>
                          </a:solidFill>
                        </a:rPr>
                        <a:t>が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0" dirty="0" smtClean="0">
                          <a:solidFill>
                            <a:schemeClr val="tx1"/>
                          </a:solidFill>
                        </a:rPr>
                        <a:t>ぎ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0" dirty="0" smtClean="0">
                          <a:solidFill>
                            <a:schemeClr val="tx1"/>
                          </a:solidFill>
                        </a:rPr>
                        <a:t>く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0" dirty="0" smtClean="0">
                          <a:solidFill>
                            <a:schemeClr val="tx1"/>
                          </a:solidFill>
                        </a:rPr>
                        <a:t>げ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0" dirty="0" smtClean="0">
                          <a:solidFill>
                            <a:schemeClr val="tx1"/>
                          </a:solidFill>
                        </a:rPr>
                        <a:t>ご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err="1" smtClean="0">
                          <a:solidFill>
                            <a:schemeClr val="tx1"/>
                          </a:solidFill>
                        </a:rPr>
                        <a:t>ga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err="1" smtClean="0">
                          <a:solidFill>
                            <a:schemeClr val="tx1"/>
                          </a:solidFill>
                        </a:rPr>
                        <a:t>gi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err="1" smtClean="0">
                          <a:solidFill>
                            <a:schemeClr val="tx1"/>
                          </a:solidFill>
                        </a:rPr>
                        <a:t>gu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err="1" smtClean="0">
                          <a:solidFill>
                            <a:schemeClr val="tx1"/>
                          </a:solidFill>
                        </a:rPr>
                        <a:t>ge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>
                          <a:solidFill>
                            <a:schemeClr val="tx1"/>
                          </a:solidFill>
                        </a:rPr>
                        <a:t>go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731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625433"/>
              </p:ext>
            </p:extLst>
          </p:nvPr>
        </p:nvGraphicFramePr>
        <p:xfrm>
          <a:off x="2032000" y="719666"/>
          <a:ext cx="8128000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  <a:gridCol w="1625600"/>
                <a:gridCol w="1625600"/>
                <a:gridCol w="1625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0" dirty="0" smtClean="0">
                          <a:solidFill>
                            <a:schemeClr val="tx1"/>
                          </a:solidFill>
                        </a:rPr>
                        <a:t>さ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0" dirty="0" smtClean="0">
                          <a:solidFill>
                            <a:schemeClr val="tx1"/>
                          </a:solidFill>
                        </a:rPr>
                        <a:t>し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0" dirty="0" smtClean="0">
                          <a:solidFill>
                            <a:schemeClr val="tx1"/>
                          </a:solidFill>
                        </a:rPr>
                        <a:t>す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0" dirty="0" smtClean="0">
                          <a:solidFill>
                            <a:schemeClr val="tx1"/>
                          </a:solidFill>
                        </a:rPr>
                        <a:t>せ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0" dirty="0" smtClean="0">
                          <a:solidFill>
                            <a:schemeClr val="tx1"/>
                          </a:solidFill>
                        </a:rPr>
                        <a:t>そ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err="1" smtClean="0">
                          <a:solidFill>
                            <a:schemeClr val="tx1"/>
                          </a:solidFill>
                        </a:rPr>
                        <a:t>sa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err="1" smtClean="0">
                          <a:solidFill>
                            <a:schemeClr val="tx1"/>
                          </a:solidFill>
                        </a:rPr>
                        <a:t>shi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err="1" smtClean="0">
                          <a:solidFill>
                            <a:schemeClr val="tx1"/>
                          </a:solidFill>
                        </a:rPr>
                        <a:t>su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>
                          <a:solidFill>
                            <a:schemeClr val="tx1"/>
                          </a:solidFill>
                        </a:rPr>
                        <a:t>se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>
                          <a:solidFill>
                            <a:schemeClr val="tx1"/>
                          </a:solidFill>
                        </a:rPr>
                        <a:t>so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0" dirty="0" smtClean="0">
                          <a:solidFill>
                            <a:schemeClr val="tx1"/>
                          </a:solidFill>
                        </a:rPr>
                        <a:t>ざ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0" dirty="0" smtClean="0">
                          <a:solidFill>
                            <a:srgbClr val="FF0000"/>
                          </a:solidFill>
                        </a:rPr>
                        <a:t>じ</a:t>
                      </a:r>
                      <a:endParaRPr lang="en-AU" sz="8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0" dirty="0" smtClean="0">
                          <a:solidFill>
                            <a:schemeClr val="tx1"/>
                          </a:solidFill>
                        </a:rPr>
                        <a:t>ず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0" dirty="0" smtClean="0">
                          <a:solidFill>
                            <a:schemeClr val="tx1"/>
                          </a:solidFill>
                        </a:rPr>
                        <a:t>ぜ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0" dirty="0" smtClean="0">
                          <a:solidFill>
                            <a:schemeClr val="tx1"/>
                          </a:solidFill>
                        </a:rPr>
                        <a:t>ぞ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err="1" smtClean="0">
                          <a:solidFill>
                            <a:schemeClr val="tx1"/>
                          </a:solidFill>
                        </a:rPr>
                        <a:t>za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err="1" smtClean="0">
                          <a:solidFill>
                            <a:srgbClr val="FF0000"/>
                          </a:solidFill>
                        </a:rPr>
                        <a:t>ji</a:t>
                      </a:r>
                      <a:endParaRPr lang="en-AU" sz="8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err="1" smtClean="0">
                          <a:solidFill>
                            <a:schemeClr val="tx1"/>
                          </a:solidFill>
                        </a:rPr>
                        <a:t>zu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err="1" smtClean="0">
                          <a:solidFill>
                            <a:schemeClr val="tx1"/>
                          </a:solidFill>
                        </a:rPr>
                        <a:t>ze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err="1" smtClean="0">
                          <a:solidFill>
                            <a:schemeClr val="tx1"/>
                          </a:solidFill>
                        </a:rPr>
                        <a:t>zo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5279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224582"/>
              </p:ext>
            </p:extLst>
          </p:nvPr>
        </p:nvGraphicFramePr>
        <p:xfrm>
          <a:off x="2032000" y="719666"/>
          <a:ext cx="8128000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  <a:gridCol w="1625600"/>
                <a:gridCol w="1625600"/>
                <a:gridCol w="1625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0" dirty="0" smtClean="0">
                          <a:solidFill>
                            <a:schemeClr val="tx1"/>
                          </a:solidFill>
                        </a:rPr>
                        <a:t>た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0" dirty="0" smtClean="0">
                          <a:solidFill>
                            <a:schemeClr val="tx1"/>
                          </a:solidFill>
                        </a:rPr>
                        <a:t>ち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0" dirty="0" smtClean="0">
                          <a:solidFill>
                            <a:schemeClr val="tx1"/>
                          </a:solidFill>
                        </a:rPr>
                        <a:t>つ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0" dirty="0" smtClean="0">
                          <a:solidFill>
                            <a:schemeClr val="tx1"/>
                          </a:solidFill>
                        </a:rPr>
                        <a:t>て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0" dirty="0" smtClean="0">
                          <a:solidFill>
                            <a:schemeClr val="tx1"/>
                          </a:solidFill>
                        </a:rPr>
                        <a:t>と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>
                          <a:solidFill>
                            <a:schemeClr val="tx1"/>
                          </a:solidFill>
                        </a:rPr>
                        <a:t>ta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>
                          <a:solidFill>
                            <a:schemeClr val="tx1"/>
                          </a:solidFill>
                        </a:rPr>
                        <a:t>chi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err="1" smtClean="0">
                          <a:solidFill>
                            <a:schemeClr val="tx1"/>
                          </a:solidFill>
                        </a:rPr>
                        <a:t>tsu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err="1" smtClean="0">
                          <a:solidFill>
                            <a:schemeClr val="tx1"/>
                          </a:solidFill>
                        </a:rPr>
                        <a:t>te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>
                          <a:solidFill>
                            <a:schemeClr val="tx1"/>
                          </a:solidFill>
                        </a:rPr>
                        <a:t>to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0" dirty="0" smtClean="0">
                          <a:solidFill>
                            <a:schemeClr val="tx1"/>
                          </a:solidFill>
                        </a:rPr>
                        <a:t>だ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0" dirty="0" smtClean="0">
                          <a:solidFill>
                            <a:srgbClr val="FF0000"/>
                          </a:solidFill>
                        </a:rPr>
                        <a:t>づ</a:t>
                      </a:r>
                      <a:endParaRPr lang="en-AU" sz="8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0" dirty="0" smtClean="0">
                          <a:solidFill>
                            <a:schemeClr val="tx1"/>
                          </a:solidFill>
                        </a:rPr>
                        <a:t>で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0" dirty="0" smtClean="0">
                          <a:solidFill>
                            <a:schemeClr val="tx1"/>
                          </a:solidFill>
                        </a:rPr>
                        <a:t>ど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>
                          <a:solidFill>
                            <a:schemeClr val="tx1"/>
                          </a:solidFill>
                        </a:rPr>
                        <a:t>da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err="1" smtClean="0">
                          <a:solidFill>
                            <a:srgbClr val="FF0000"/>
                          </a:solidFill>
                        </a:rPr>
                        <a:t>zu</a:t>
                      </a:r>
                      <a:endParaRPr lang="en-AU" sz="8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>
                          <a:solidFill>
                            <a:schemeClr val="tx1"/>
                          </a:solidFill>
                        </a:rPr>
                        <a:t>de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>
                          <a:solidFill>
                            <a:schemeClr val="tx1"/>
                          </a:solidFill>
                        </a:rPr>
                        <a:t>do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7169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608340"/>
              </p:ext>
            </p:extLst>
          </p:nvPr>
        </p:nvGraphicFramePr>
        <p:xfrm>
          <a:off x="2032000" y="719666"/>
          <a:ext cx="8128000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  <a:gridCol w="1625600"/>
                <a:gridCol w="1625600"/>
                <a:gridCol w="1625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0" dirty="0" smtClean="0">
                          <a:solidFill>
                            <a:schemeClr val="tx1"/>
                          </a:solidFill>
                        </a:rPr>
                        <a:t>は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0" dirty="0" smtClean="0">
                          <a:solidFill>
                            <a:schemeClr val="tx1"/>
                          </a:solidFill>
                        </a:rPr>
                        <a:t>ひ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0" dirty="0" smtClean="0">
                          <a:solidFill>
                            <a:schemeClr val="tx1"/>
                          </a:solidFill>
                        </a:rPr>
                        <a:t>ふ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0" dirty="0" smtClean="0">
                          <a:solidFill>
                            <a:schemeClr val="tx1"/>
                          </a:solidFill>
                        </a:rPr>
                        <a:t>へ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0" dirty="0" smtClean="0">
                          <a:solidFill>
                            <a:schemeClr val="tx1"/>
                          </a:solidFill>
                        </a:rPr>
                        <a:t>ほ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>
                          <a:solidFill>
                            <a:schemeClr val="tx1"/>
                          </a:solidFill>
                        </a:rPr>
                        <a:t>ha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>
                          <a:solidFill>
                            <a:schemeClr val="tx1"/>
                          </a:solidFill>
                        </a:rPr>
                        <a:t>hi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err="1" smtClean="0">
                          <a:solidFill>
                            <a:schemeClr val="tx1"/>
                          </a:solidFill>
                        </a:rPr>
                        <a:t>fu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>
                          <a:solidFill>
                            <a:schemeClr val="tx1"/>
                          </a:solidFill>
                        </a:rPr>
                        <a:t>he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>
                          <a:solidFill>
                            <a:schemeClr val="tx1"/>
                          </a:solidFill>
                        </a:rPr>
                        <a:t>ho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0" dirty="0" smtClean="0">
                          <a:solidFill>
                            <a:schemeClr val="tx1"/>
                          </a:solidFill>
                        </a:rPr>
                        <a:t>ば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0" dirty="0" smtClean="0">
                          <a:solidFill>
                            <a:schemeClr val="tx1"/>
                          </a:solidFill>
                        </a:rPr>
                        <a:t>び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0" dirty="0" smtClean="0">
                          <a:solidFill>
                            <a:schemeClr val="tx1"/>
                          </a:solidFill>
                        </a:rPr>
                        <a:t>ぶ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0" dirty="0" smtClean="0">
                          <a:solidFill>
                            <a:schemeClr val="tx1"/>
                          </a:solidFill>
                        </a:rPr>
                        <a:t>べ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0" dirty="0" smtClean="0">
                          <a:solidFill>
                            <a:schemeClr val="tx1"/>
                          </a:solidFill>
                        </a:rPr>
                        <a:t>ぼ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err="1" smtClean="0">
                          <a:solidFill>
                            <a:schemeClr val="tx1"/>
                          </a:solidFill>
                        </a:rPr>
                        <a:t>ba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>
                          <a:solidFill>
                            <a:schemeClr val="tx1"/>
                          </a:solidFill>
                        </a:rPr>
                        <a:t>bi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err="1" smtClean="0">
                          <a:solidFill>
                            <a:schemeClr val="tx1"/>
                          </a:solidFill>
                        </a:rPr>
                        <a:t>bu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>
                          <a:solidFill>
                            <a:schemeClr val="tx1"/>
                          </a:solidFill>
                        </a:rPr>
                        <a:t>be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err="1" smtClean="0">
                          <a:solidFill>
                            <a:schemeClr val="tx1"/>
                          </a:solidFill>
                        </a:rPr>
                        <a:t>bo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7372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471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			</a:t>
            </a:r>
            <a:r>
              <a:rPr lang="en-US" altLang="ja-JP" sz="7200" dirty="0" smtClean="0"/>
              <a:t>	</a:t>
            </a:r>
            <a:r>
              <a:rPr lang="ja-JP" altLang="en-US" sz="8900" dirty="0" smtClean="0"/>
              <a:t>。</a:t>
            </a:r>
            <a:r>
              <a:rPr lang="en-US" altLang="ja-JP" sz="8900" dirty="0" smtClean="0"/>
              <a:t/>
            </a:r>
            <a:br>
              <a:rPr lang="en-US" altLang="ja-JP" sz="8900" dirty="0" smtClean="0"/>
            </a:br>
            <a:r>
              <a:rPr lang="ja-JP" altLang="en-US" sz="8900" dirty="0" smtClean="0"/>
              <a:t>　</a:t>
            </a:r>
            <a:r>
              <a:rPr lang="en-US" altLang="ja-JP" sz="8900" dirty="0" smtClean="0"/>
              <a:t>					</a:t>
            </a:r>
            <a:r>
              <a:rPr lang="en-US" sz="8900" dirty="0" err="1" smtClean="0"/>
              <a:t>Maru</a:t>
            </a:r>
            <a:endParaRPr lang="en-AU" sz="8900" dirty="0"/>
          </a:p>
        </p:txBody>
      </p:sp>
    </p:spTree>
    <p:extLst>
      <p:ext uri="{BB962C8B-B14F-4D97-AF65-F5344CB8AC3E}">
        <p14:creationId xmlns:p14="http://schemas.microsoft.com/office/powerpoint/2010/main" val="723742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21861"/>
              </p:ext>
            </p:extLst>
          </p:nvPr>
        </p:nvGraphicFramePr>
        <p:xfrm>
          <a:off x="2032000" y="719666"/>
          <a:ext cx="8128000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  <a:gridCol w="1625600"/>
                <a:gridCol w="1625600"/>
                <a:gridCol w="1625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0" dirty="0" smtClean="0">
                          <a:solidFill>
                            <a:schemeClr val="tx1"/>
                          </a:solidFill>
                        </a:rPr>
                        <a:t>は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0" dirty="0" smtClean="0">
                          <a:solidFill>
                            <a:schemeClr val="tx1"/>
                          </a:solidFill>
                        </a:rPr>
                        <a:t>ひ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0" dirty="0" smtClean="0">
                          <a:solidFill>
                            <a:schemeClr val="tx1"/>
                          </a:solidFill>
                        </a:rPr>
                        <a:t>ふ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0" dirty="0" smtClean="0">
                          <a:solidFill>
                            <a:schemeClr val="tx1"/>
                          </a:solidFill>
                        </a:rPr>
                        <a:t>へ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0" dirty="0" smtClean="0">
                          <a:solidFill>
                            <a:schemeClr val="tx1"/>
                          </a:solidFill>
                        </a:rPr>
                        <a:t>ほ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>
                          <a:solidFill>
                            <a:schemeClr val="tx1"/>
                          </a:solidFill>
                        </a:rPr>
                        <a:t>ha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>
                          <a:solidFill>
                            <a:schemeClr val="tx1"/>
                          </a:solidFill>
                        </a:rPr>
                        <a:t>hi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err="1" smtClean="0">
                          <a:solidFill>
                            <a:schemeClr val="tx1"/>
                          </a:solidFill>
                        </a:rPr>
                        <a:t>fu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>
                          <a:solidFill>
                            <a:schemeClr val="tx1"/>
                          </a:solidFill>
                        </a:rPr>
                        <a:t>he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>
                          <a:solidFill>
                            <a:schemeClr val="tx1"/>
                          </a:solidFill>
                        </a:rPr>
                        <a:t>ho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0" dirty="0" smtClean="0">
                          <a:solidFill>
                            <a:schemeClr val="tx1"/>
                          </a:solidFill>
                        </a:rPr>
                        <a:t>ぱ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0" dirty="0" smtClean="0">
                          <a:solidFill>
                            <a:schemeClr val="tx1"/>
                          </a:solidFill>
                        </a:rPr>
                        <a:t>ぴ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0" dirty="0" smtClean="0">
                          <a:solidFill>
                            <a:schemeClr val="tx1"/>
                          </a:solidFill>
                        </a:rPr>
                        <a:t>ぷ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0" dirty="0" smtClean="0">
                          <a:solidFill>
                            <a:schemeClr val="tx1"/>
                          </a:solidFill>
                        </a:rPr>
                        <a:t>ぺ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0" dirty="0" smtClean="0">
                          <a:solidFill>
                            <a:schemeClr val="tx1"/>
                          </a:solidFill>
                        </a:rPr>
                        <a:t>ぽ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>
                          <a:solidFill>
                            <a:schemeClr val="tx1"/>
                          </a:solidFill>
                        </a:rPr>
                        <a:t>pa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>
                          <a:solidFill>
                            <a:schemeClr val="tx1"/>
                          </a:solidFill>
                        </a:rPr>
                        <a:t>pi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err="1" smtClean="0">
                          <a:solidFill>
                            <a:schemeClr val="tx1"/>
                          </a:solidFill>
                        </a:rPr>
                        <a:t>pu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err="1" smtClean="0">
                          <a:solidFill>
                            <a:schemeClr val="tx1"/>
                          </a:solidFill>
                        </a:rPr>
                        <a:t>pe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err="1" smtClean="0">
                          <a:solidFill>
                            <a:schemeClr val="tx1"/>
                          </a:solidFill>
                        </a:rPr>
                        <a:t>po</a:t>
                      </a:r>
                      <a:endParaRPr lang="en-AU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22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159</Words>
  <Application>Microsoft Office PowerPoint</Application>
  <PresentationFormat>Widescreen</PresentationFormat>
  <Paragraphs>129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ＭＳ Ｐゴシック</vt:lpstr>
      <vt:lpstr>Arial</vt:lpstr>
      <vt:lpstr>Calibri</vt:lpstr>
      <vt:lpstr>Calibri Light</vt:lpstr>
      <vt:lpstr>Office Theme</vt:lpstr>
      <vt:lpstr>Voiced Sounds</vt:lpstr>
      <vt:lpstr>     　     Tenten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。 　     Maru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Voiced Sounds</dc:title>
  <dc:creator>TammyGarrett</dc:creator>
  <cp:lastModifiedBy>TammyGarrett</cp:lastModifiedBy>
  <cp:revision>4</cp:revision>
  <dcterms:created xsi:type="dcterms:W3CDTF">2018-05-27T09:53:26Z</dcterms:created>
  <dcterms:modified xsi:type="dcterms:W3CDTF">2018-05-27T10:19:25Z</dcterms:modified>
</cp:coreProperties>
</file>