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E784-67B8-AD52-E85E-FE3FB3089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E2DC5-C4AD-978F-B525-D3C5A53A9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DC08F-6851-D6CA-9D9B-CE8530F2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91558-8A2C-5117-60BC-C5E6A0DE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33DDC-7CD6-4534-1ACA-917F071FA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656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7E47-A9F7-5ED9-EB71-A212FDBEB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6B66-A6E6-99EC-9E8C-B162A3568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C3169-6787-796A-A798-B9E1E2AA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A55E5-4315-4DAD-4B64-D9875A004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0C824-79C3-ED1C-2EC7-55AC9032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516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AADF8-918B-0351-A5F9-5437E2E38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BDCAD-9BFD-006E-E2FE-1B386C1DC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A526F-12BF-EE68-D1FB-3BF2B19D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E5BA4-8F03-DC6E-73F6-C7D136FCC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21E3E-0561-6687-5203-239F8C158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623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9140-0300-E57E-F927-D29C8C38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D3AF5-FB73-3E07-730C-7F1E288AE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CF14C-DB26-94C4-C096-A7EFF8715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D504C-B9BE-9F08-7F6C-BEAA0132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F2932-587B-BE1E-A8EF-83537C941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833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3BB3-9486-DF5B-7EFF-289B85A1A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B7208-90CF-F368-B8FA-FAE844DDB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4EDCB-81D6-F298-B3BA-ED2CA33F3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22E68-FB0B-0362-AE2C-ECC274CE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151C2-B6F5-48E5-5936-0C1363EC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619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C7CD-7BD0-8DB5-9651-84FD0C78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09F73-D553-8349-89DD-A8BA720CD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311FE-7927-4DB9-5F45-F8AE0A4EF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C1913-475B-8302-17DE-F9099693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E9683-A674-8936-5712-0FB4F862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67FCE-A60A-AEC8-1A51-5A6E2C36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63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839E2-F719-5ABC-A423-E248AC2A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046D6-8803-298E-F072-0717AF259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11D15-314D-F57E-983D-1A96CFB71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3C80F4-D8A9-EDE1-CF30-B1121A438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38AAA5-3E99-7D81-A9D8-28045AEDA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6F12B9-338C-1A6B-8C34-B8790485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7AF96-B8AD-4449-CDD2-B13AAA09E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4C53A3-609E-CA88-6D7E-4757FEB18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880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C4A9-D851-45E8-A0DC-82E7E9E8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5FE38-F223-A08B-F8B3-EF92676B3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29052D-FDA3-8064-CB0B-2A262D02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F93029-B7A8-CA06-27C7-75CCA1ED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192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0D141-0A7D-21D3-1432-906A0A3F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47440-CBC1-EC52-A701-E75FC323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AB89C-C99C-541D-DA4A-391D5FBF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74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06A7-91FD-BBCA-5BAC-7DCA8807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7B000-4419-A908-AA58-F292EA5C2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E9445-731D-23AF-3937-210350EB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611D9-9D01-D66A-4D35-47CEA3DD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FE475-2E37-F23C-791C-2ECD0225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6FF0C-A607-F812-6734-79F874635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407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B3E1A-210D-C975-54DA-1D2B01DC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60F74-5714-FCF6-5A56-535A861E7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741EF-DB5F-C66B-0EE9-4A4B4FEE8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8240F-61A8-B2CC-D572-E118568F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E7BCD3-EA31-A1FC-2C4F-B5FA32BA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20B32-A3D1-52D9-AC76-AA7BC6E0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033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477EF2-CAEC-9438-E14D-A6EE0BAA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FA51B-BC46-3110-18D8-949055BE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0C5CF-21CD-E5F4-15FF-8DF5EBCFA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E9905-A216-4D17-9E4D-66265B62EEF8}" type="datetimeFigureOut">
              <a:rPr lang="en-AU" smtClean="0"/>
              <a:t>14/02/2023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E5F48-ABD7-6032-F909-462C7620D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EAC28-FF8E-CFFD-5C45-6E2A23682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735D-BCAC-45A1-83E4-510FF64CE0C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08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4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2DD2-9145-C256-F2F2-4E67D8F0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Ways of Writing English compared to Japanese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ECE1-15EE-F60A-F304-BA0B836E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81525" cy="4351338"/>
          </a:xfrm>
        </p:spPr>
        <p:txBody>
          <a:bodyPr>
            <a:normAutofit/>
          </a:bodyPr>
          <a:lstStyle/>
          <a:p>
            <a:r>
              <a:rPr lang="en-AU" sz="4000" dirty="0"/>
              <a:t>Alphabet</a:t>
            </a:r>
          </a:p>
          <a:p>
            <a:r>
              <a:rPr lang="en-AU" sz="4000" dirty="0"/>
              <a:t>Made up of Letters</a:t>
            </a:r>
          </a:p>
          <a:p>
            <a:r>
              <a:rPr lang="en-AU" sz="4000" dirty="0"/>
              <a:t>Upper case</a:t>
            </a:r>
          </a:p>
          <a:p>
            <a:r>
              <a:rPr lang="en-AU" sz="4000" dirty="0"/>
              <a:t>Lower case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B2FB1F-4ADD-3C38-17BF-68779DDA938E}"/>
              </a:ext>
            </a:extLst>
          </p:cNvPr>
          <p:cNvSpPr txBox="1">
            <a:spLocks/>
          </p:cNvSpPr>
          <p:nvPr/>
        </p:nvSpPr>
        <p:spPr>
          <a:xfrm>
            <a:off x="5857874" y="1825625"/>
            <a:ext cx="4581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dirty="0"/>
              <a:t>Scripts</a:t>
            </a:r>
          </a:p>
          <a:p>
            <a:r>
              <a:rPr lang="en-AU" sz="4000" dirty="0"/>
              <a:t>Characters</a:t>
            </a:r>
          </a:p>
        </p:txBody>
      </p:sp>
    </p:spTree>
    <p:extLst>
      <p:ext uri="{BB962C8B-B14F-4D97-AF65-F5344CB8AC3E}">
        <p14:creationId xmlns:p14="http://schemas.microsoft.com/office/powerpoint/2010/main" val="94090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2DD2-9145-C256-F2F2-4E67D8F0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Ways of Writing English compared to Japanese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ECE1-15EE-F60A-F304-BA0B836E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81525" cy="4351338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FF0000"/>
                </a:solidFill>
              </a:rPr>
              <a:t>Alphabet</a:t>
            </a:r>
          </a:p>
          <a:p>
            <a:r>
              <a:rPr lang="en-AU" sz="4000" dirty="0">
                <a:solidFill>
                  <a:schemeClr val="accent6">
                    <a:lumMod val="75000"/>
                  </a:schemeClr>
                </a:solidFill>
              </a:rPr>
              <a:t>Made up of Letters</a:t>
            </a:r>
          </a:p>
          <a:p>
            <a:r>
              <a:rPr lang="en-AU" sz="4000" dirty="0">
                <a:solidFill>
                  <a:srgbClr val="00B0F0"/>
                </a:solidFill>
              </a:rPr>
              <a:t>Upper case</a:t>
            </a:r>
          </a:p>
          <a:p>
            <a:r>
              <a:rPr lang="en-AU" sz="4000" dirty="0">
                <a:solidFill>
                  <a:srgbClr val="00B0F0"/>
                </a:solidFill>
              </a:rPr>
              <a:t>Lower case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B2FB1F-4ADD-3C38-17BF-68779DDA938E}"/>
              </a:ext>
            </a:extLst>
          </p:cNvPr>
          <p:cNvSpPr txBox="1">
            <a:spLocks/>
          </p:cNvSpPr>
          <p:nvPr/>
        </p:nvSpPr>
        <p:spPr>
          <a:xfrm>
            <a:off x="5857874" y="1825625"/>
            <a:ext cx="4581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dirty="0">
                <a:solidFill>
                  <a:srgbClr val="FF0000"/>
                </a:solidFill>
              </a:rPr>
              <a:t>Scripts</a:t>
            </a:r>
          </a:p>
          <a:p>
            <a:r>
              <a:rPr lang="en-AU" sz="4000" dirty="0">
                <a:solidFill>
                  <a:schemeClr val="accent6">
                    <a:lumMod val="75000"/>
                  </a:schemeClr>
                </a:solidFill>
              </a:rPr>
              <a:t>Characters</a:t>
            </a:r>
          </a:p>
          <a:p>
            <a:r>
              <a:rPr lang="en-AU" sz="4000" dirty="0">
                <a:solidFill>
                  <a:srgbClr val="00B0F0"/>
                </a:solidFill>
              </a:rPr>
              <a:t>Hiragana</a:t>
            </a:r>
          </a:p>
          <a:p>
            <a:r>
              <a:rPr lang="en-AU" sz="4000" dirty="0">
                <a:solidFill>
                  <a:srgbClr val="00B0F0"/>
                </a:solidFill>
              </a:rPr>
              <a:t>Katakana</a:t>
            </a:r>
          </a:p>
          <a:p>
            <a:r>
              <a:rPr lang="en-AU" sz="4000" dirty="0">
                <a:solidFill>
                  <a:srgbClr val="00B0F0"/>
                </a:solidFill>
              </a:rPr>
              <a:t>Kanji</a:t>
            </a:r>
          </a:p>
        </p:txBody>
      </p:sp>
    </p:spTree>
    <p:extLst>
      <p:ext uri="{BB962C8B-B14F-4D97-AF65-F5344CB8AC3E}">
        <p14:creationId xmlns:p14="http://schemas.microsoft.com/office/powerpoint/2010/main" val="897461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4B3968-8927-8DCF-D07E-2C0B8E0F2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0" y="100307"/>
            <a:ext cx="5781040" cy="67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5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FE2123-CA59-DE51-2AB6-D29B55D34615}"/>
              </a:ext>
            </a:extLst>
          </p:cNvPr>
          <p:cNvSpPr txBox="1"/>
          <p:nvPr/>
        </p:nvSpPr>
        <p:spPr>
          <a:xfrm>
            <a:off x="338137" y="676215"/>
            <a:ext cx="340042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Hiragana</a:t>
            </a:r>
          </a:p>
          <a:p>
            <a:pPr algn="ctr"/>
            <a:r>
              <a:rPr lang="ja-JP" altLang="en-US" sz="36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ひらがな</a:t>
            </a:r>
            <a:endParaRPr lang="en-AU" sz="3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algn="ctr"/>
            <a:endParaRPr lang="en-AU" sz="3600" dirty="0"/>
          </a:p>
          <a:p>
            <a:pPr algn="ctr"/>
            <a:r>
              <a:rPr lang="en-AU" sz="3600" dirty="0"/>
              <a:t>Look </a:t>
            </a:r>
            <a:r>
              <a:rPr lang="en-AU" sz="3600" dirty="0">
                <a:solidFill>
                  <a:srgbClr val="00B0F0"/>
                </a:solidFill>
              </a:rPr>
              <a:t>round and curvy</a:t>
            </a:r>
          </a:p>
          <a:p>
            <a:pPr algn="ctr"/>
            <a:endParaRPr lang="en-AU" sz="3600" dirty="0"/>
          </a:p>
          <a:p>
            <a:pPr algn="ctr"/>
            <a:r>
              <a:rPr lang="en-AU" sz="3600" dirty="0"/>
              <a:t>Used for </a:t>
            </a:r>
            <a:r>
              <a:rPr lang="en-AU" sz="3600" dirty="0">
                <a:solidFill>
                  <a:srgbClr val="00B0F0"/>
                </a:solidFill>
              </a:rPr>
              <a:t>native Japanese words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03D28-D6F5-9994-22AB-04DE05491EEC}"/>
              </a:ext>
            </a:extLst>
          </p:cNvPr>
          <p:cNvSpPr txBox="1"/>
          <p:nvPr/>
        </p:nvSpPr>
        <p:spPr>
          <a:xfrm>
            <a:off x="4431506" y="657103"/>
            <a:ext cx="340042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Katakana</a:t>
            </a:r>
          </a:p>
          <a:p>
            <a:pPr algn="ctr"/>
            <a:r>
              <a:rPr lang="ja-JP" altLang="en-US" sz="36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カタカナ</a:t>
            </a:r>
            <a:endParaRPr lang="en-AU" sz="3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algn="ctr"/>
            <a:endParaRPr lang="en-AU" sz="3600" dirty="0"/>
          </a:p>
          <a:p>
            <a:pPr algn="ctr"/>
            <a:r>
              <a:rPr lang="en-AU" sz="3600" dirty="0"/>
              <a:t>Look </a:t>
            </a:r>
            <a:r>
              <a:rPr lang="en-AU" sz="3600" dirty="0">
                <a:solidFill>
                  <a:srgbClr val="00B0F0"/>
                </a:solidFill>
              </a:rPr>
              <a:t>straight and pointy</a:t>
            </a:r>
          </a:p>
          <a:p>
            <a:pPr algn="ctr"/>
            <a:endParaRPr lang="en-AU" sz="3600" dirty="0"/>
          </a:p>
          <a:p>
            <a:pPr algn="ctr"/>
            <a:r>
              <a:rPr lang="en-AU" sz="3600" dirty="0"/>
              <a:t>Used for</a:t>
            </a:r>
            <a:r>
              <a:rPr lang="en-AU" sz="3600" dirty="0">
                <a:solidFill>
                  <a:srgbClr val="00B0F0"/>
                </a:solidFill>
              </a:rPr>
              <a:t> foreign words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F02B5-4EC2-CEF7-E348-2E0F2A3DF082}"/>
              </a:ext>
            </a:extLst>
          </p:cNvPr>
          <p:cNvSpPr txBox="1"/>
          <p:nvPr/>
        </p:nvSpPr>
        <p:spPr>
          <a:xfrm>
            <a:off x="8524875" y="657104"/>
            <a:ext cx="340042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Kanji</a:t>
            </a:r>
          </a:p>
          <a:p>
            <a:pPr algn="ctr"/>
            <a:r>
              <a:rPr lang="ja-JP" altLang="en-US" sz="36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漢字</a:t>
            </a:r>
            <a:endParaRPr lang="en-AU" sz="36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algn="ctr"/>
            <a:endParaRPr lang="en-AU" sz="3600" dirty="0"/>
          </a:p>
          <a:p>
            <a:pPr algn="ctr"/>
            <a:r>
              <a:rPr lang="en-AU" sz="3600" dirty="0"/>
              <a:t>Look </a:t>
            </a:r>
            <a:r>
              <a:rPr lang="en-AU" sz="3600" dirty="0">
                <a:solidFill>
                  <a:srgbClr val="00B0F0"/>
                </a:solidFill>
              </a:rPr>
              <a:t>complicated</a:t>
            </a:r>
          </a:p>
          <a:p>
            <a:pPr algn="ctr"/>
            <a:endParaRPr lang="en-AU" sz="3600" dirty="0"/>
          </a:p>
          <a:p>
            <a:pPr algn="ctr"/>
            <a:r>
              <a:rPr lang="en-AU" sz="3600" dirty="0"/>
              <a:t>Used for </a:t>
            </a:r>
            <a:r>
              <a:rPr lang="en-AU" sz="3600" dirty="0">
                <a:solidFill>
                  <a:srgbClr val="00B0F0"/>
                </a:solidFill>
              </a:rPr>
              <a:t>whole words</a:t>
            </a:r>
          </a:p>
        </p:txBody>
      </p:sp>
    </p:spTree>
    <p:extLst>
      <p:ext uri="{BB962C8B-B14F-4D97-AF65-F5344CB8AC3E}">
        <p14:creationId xmlns:p14="http://schemas.microsoft.com/office/powerpoint/2010/main" val="1336225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7FE4-651D-8FD4-E498-C1DE812F2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Different ways of writing</a:t>
            </a:r>
          </a:p>
        </p:txBody>
      </p:sp>
    </p:spTree>
    <p:extLst>
      <p:ext uri="{BB962C8B-B14F-4D97-AF65-F5344CB8AC3E}">
        <p14:creationId xmlns:p14="http://schemas.microsoft.com/office/powerpoint/2010/main" val="72862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BF9B5-A30F-566D-C38B-E9E31EFC1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51871-31FB-C498-F0DE-37EF2762E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18" y="713763"/>
            <a:ext cx="3252903" cy="2342090"/>
          </a:xfrm>
          <a:prstGeom prst="rect">
            <a:avLst/>
          </a:prstGeom>
        </p:spPr>
      </p:pic>
      <p:sp>
        <p:nvSpPr>
          <p:cNvPr id="1052" name="Rectangle 105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EA05F6-0CD9-9555-1AC6-9BBCB76F6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05" y="3748194"/>
            <a:ext cx="2471631" cy="2471631"/>
          </a:xfrm>
          <a:prstGeom prst="rect">
            <a:avLst/>
          </a:prstGeom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reek Alphabet: Lesson for Kids | Study.com">
            <a:extLst>
              <a:ext uri="{FF2B5EF4-FFF2-40B4-BE49-F238E27FC236}">
                <a16:creationId xmlns:a16="http://schemas.microsoft.com/office/drawing/2014/main" id="{8A3418B7-241D-6C4A-0CAA-EDDC52580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790990"/>
            <a:ext cx="3252903" cy="329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Rectangle 1055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C49E99-91A5-D595-C048-EAA1EA9BE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518" y="4597176"/>
            <a:ext cx="3252903" cy="7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0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C8DEEE-403E-0B15-C17C-8AC38B685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5" y="163958"/>
            <a:ext cx="3799840" cy="5376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2B7BEC-54C9-439B-348F-9DBC4F9AF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5712967"/>
            <a:ext cx="2895600" cy="981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13DE1A-5DD4-BDA5-E332-DF4441A68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281" y="3078480"/>
            <a:ext cx="3216693" cy="361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E8A09F-E2E9-50CE-F445-0CDA4FA1A1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263"/>
          <a:stretch/>
        </p:blipFill>
        <p:spPr>
          <a:xfrm>
            <a:off x="4101573" y="163958"/>
            <a:ext cx="4572000" cy="3077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BC8187-5DF0-45AD-8A11-211144E140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573" y="3335922"/>
            <a:ext cx="4477493" cy="335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2DD2-9145-C256-F2F2-4E67D8F0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Ways of Writing English compared to Japanese</a:t>
            </a:r>
          </a:p>
        </p:txBody>
      </p:sp>
    </p:spTree>
    <p:extLst>
      <p:ext uri="{BB962C8B-B14F-4D97-AF65-F5344CB8AC3E}">
        <p14:creationId xmlns:p14="http://schemas.microsoft.com/office/powerpoint/2010/main" val="37542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2DD2-9145-C256-F2F2-4E67D8F0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Ways of Writing English compared to Japanese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ECE1-15EE-F60A-F304-BA0B836E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81525" cy="4351338"/>
          </a:xfrm>
        </p:spPr>
        <p:txBody>
          <a:bodyPr>
            <a:normAutofit/>
          </a:bodyPr>
          <a:lstStyle/>
          <a:p>
            <a:r>
              <a:rPr lang="en-AU" sz="4000" dirty="0"/>
              <a:t>Alphabet</a:t>
            </a:r>
          </a:p>
        </p:txBody>
      </p:sp>
    </p:spTree>
    <p:extLst>
      <p:ext uri="{BB962C8B-B14F-4D97-AF65-F5344CB8AC3E}">
        <p14:creationId xmlns:p14="http://schemas.microsoft.com/office/powerpoint/2010/main" val="189366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2DD2-9145-C256-F2F2-4E67D8F0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Ways of Writing English compared to Japanese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ECE1-15EE-F60A-F304-BA0B836E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81525" cy="4351338"/>
          </a:xfrm>
        </p:spPr>
        <p:txBody>
          <a:bodyPr>
            <a:normAutofit/>
          </a:bodyPr>
          <a:lstStyle/>
          <a:p>
            <a:r>
              <a:rPr lang="en-AU" sz="4000" dirty="0"/>
              <a:t>Alphabet</a:t>
            </a:r>
          </a:p>
          <a:p>
            <a:r>
              <a:rPr lang="en-AU" sz="4000" dirty="0"/>
              <a:t>Made up of Letters</a:t>
            </a:r>
          </a:p>
        </p:txBody>
      </p:sp>
    </p:spTree>
    <p:extLst>
      <p:ext uri="{BB962C8B-B14F-4D97-AF65-F5344CB8AC3E}">
        <p14:creationId xmlns:p14="http://schemas.microsoft.com/office/powerpoint/2010/main" val="627908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2DD2-9145-C256-F2F2-4E67D8F0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Ways of Writing English compared to Japanese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ECE1-15EE-F60A-F304-BA0B836E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81525" cy="4351338"/>
          </a:xfrm>
        </p:spPr>
        <p:txBody>
          <a:bodyPr>
            <a:normAutofit/>
          </a:bodyPr>
          <a:lstStyle/>
          <a:p>
            <a:r>
              <a:rPr lang="en-AU" sz="4000" dirty="0"/>
              <a:t>Alphabet</a:t>
            </a:r>
          </a:p>
          <a:p>
            <a:r>
              <a:rPr lang="en-AU" sz="4000" dirty="0"/>
              <a:t>Made up of Letters</a:t>
            </a:r>
          </a:p>
          <a:p>
            <a:r>
              <a:rPr lang="en-AU" sz="4000" dirty="0"/>
              <a:t>Upper case</a:t>
            </a:r>
          </a:p>
          <a:p>
            <a:r>
              <a:rPr lang="en-AU" sz="4000" dirty="0"/>
              <a:t>Lower case</a:t>
            </a:r>
          </a:p>
        </p:txBody>
      </p:sp>
    </p:spTree>
    <p:extLst>
      <p:ext uri="{BB962C8B-B14F-4D97-AF65-F5344CB8AC3E}">
        <p14:creationId xmlns:p14="http://schemas.microsoft.com/office/powerpoint/2010/main" val="3446127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22DD2-9145-C256-F2F2-4E67D8F0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Ways of Writing English compared to Japanese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ECE1-15EE-F60A-F304-BA0B836E0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81525" cy="4351338"/>
          </a:xfrm>
        </p:spPr>
        <p:txBody>
          <a:bodyPr>
            <a:normAutofit/>
          </a:bodyPr>
          <a:lstStyle/>
          <a:p>
            <a:r>
              <a:rPr lang="en-AU" sz="4000" dirty="0"/>
              <a:t>Alphabet</a:t>
            </a:r>
          </a:p>
          <a:p>
            <a:r>
              <a:rPr lang="en-AU" sz="4000" dirty="0"/>
              <a:t>Made up of Letters</a:t>
            </a:r>
          </a:p>
          <a:p>
            <a:r>
              <a:rPr lang="en-AU" sz="4000" dirty="0"/>
              <a:t>Upper case</a:t>
            </a:r>
          </a:p>
          <a:p>
            <a:r>
              <a:rPr lang="en-AU" sz="4000" dirty="0"/>
              <a:t>Lower case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B2FB1F-4ADD-3C38-17BF-68779DDA938E}"/>
              </a:ext>
            </a:extLst>
          </p:cNvPr>
          <p:cNvSpPr txBox="1">
            <a:spLocks/>
          </p:cNvSpPr>
          <p:nvPr/>
        </p:nvSpPr>
        <p:spPr>
          <a:xfrm>
            <a:off x="5857874" y="1825625"/>
            <a:ext cx="4581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000" dirty="0"/>
              <a:t>Scripts</a:t>
            </a:r>
          </a:p>
        </p:txBody>
      </p:sp>
    </p:spTree>
    <p:extLst>
      <p:ext uri="{BB962C8B-B14F-4D97-AF65-F5344CB8AC3E}">
        <p14:creationId xmlns:p14="http://schemas.microsoft.com/office/powerpoint/2010/main" val="3002060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139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UD Digi Kyokasho NK-R</vt:lpstr>
      <vt:lpstr>Arial</vt:lpstr>
      <vt:lpstr>Calibri</vt:lpstr>
      <vt:lpstr>Calibri Light</vt:lpstr>
      <vt:lpstr>Office Theme</vt:lpstr>
      <vt:lpstr>PowerPoint Presentation</vt:lpstr>
      <vt:lpstr>Different ways of writing</vt:lpstr>
      <vt:lpstr>PowerPoint Presentation</vt:lpstr>
      <vt:lpstr>PowerPoint Presentation</vt:lpstr>
      <vt:lpstr>Ways of Writing English compared to Japanese</vt:lpstr>
      <vt:lpstr>Ways of Writing English compared to Japanese</vt:lpstr>
      <vt:lpstr>Ways of Writing English compared to Japanese</vt:lpstr>
      <vt:lpstr>Ways of Writing English compared to Japanese</vt:lpstr>
      <vt:lpstr>Ways of Writing English compared to Japanese</vt:lpstr>
      <vt:lpstr>Ways of Writing English compared to Japanese</vt:lpstr>
      <vt:lpstr>Ways of Writing English compared to Japanese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Garrett</dc:creator>
  <cp:lastModifiedBy>Tammy Garrett</cp:lastModifiedBy>
  <cp:revision>1</cp:revision>
  <dcterms:created xsi:type="dcterms:W3CDTF">2023-02-13T22:41:59Z</dcterms:created>
  <dcterms:modified xsi:type="dcterms:W3CDTF">2023-02-14T03:45:49Z</dcterms:modified>
</cp:coreProperties>
</file>