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07/05/2018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339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07/05/2018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48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07/05/2018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46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07/05/2018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26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07/05/2018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917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07/05/2018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99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07/05/2018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97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07/05/2018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465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07/05/2018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93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07/05/2018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41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07/05/2018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83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D241A-DF97-4FA2-BCEE-95C3AC694D18}" type="datetimeFigureOut">
              <a:rPr lang="en-AU" smtClean="0"/>
              <a:t>07/05/2018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66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Last 6 Hiragana</a:t>
            </a:r>
            <a:endParaRPr lang="en-AU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169" y="3602038"/>
            <a:ext cx="9848491" cy="1655762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や　ゆ　よ　わ　を　ん　</a:t>
            </a:r>
            <a:endParaRPr lang="en-US" altLang="ja-JP" sz="4800" dirty="0"/>
          </a:p>
          <a:p>
            <a:endParaRPr lang="en-US" sz="4800" dirty="0" smtClean="0"/>
          </a:p>
          <a:p>
            <a:endParaRPr lang="en-US" sz="4800" dirty="0"/>
          </a:p>
          <a:p>
            <a:endParaRPr lang="en-US" sz="4800" dirty="0" smtClean="0"/>
          </a:p>
          <a:p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39950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72" y="841828"/>
            <a:ext cx="111614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dirty="0" smtClean="0"/>
              <a:t>ゆ</a:t>
            </a:r>
            <a:r>
              <a:rPr lang="ja-JP" altLang="en-US" sz="12000" dirty="0"/>
              <a:t>き</a:t>
            </a:r>
            <a:endParaRPr lang="en-US" altLang="ja-JP" sz="12000" dirty="0" smtClean="0"/>
          </a:p>
          <a:p>
            <a:endParaRPr lang="en-US" sz="9600" dirty="0"/>
          </a:p>
          <a:p>
            <a:r>
              <a:rPr lang="en-US" altLang="ja-JP" sz="9600" dirty="0"/>
              <a:t>s</a:t>
            </a:r>
            <a:r>
              <a:rPr lang="en-US" altLang="ja-JP" sz="9600" dirty="0" smtClean="0"/>
              <a:t>now</a:t>
            </a:r>
            <a:endParaRPr lang="en-AU" sz="9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637794"/>
            <a:ext cx="5369814" cy="536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72" y="841828"/>
            <a:ext cx="111614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dirty="0" smtClean="0"/>
              <a:t>よる</a:t>
            </a:r>
            <a:endParaRPr lang="en-US" sz="9600" dirty="0"/>
          </a:p>
          <a:p>
            <a:endParaRPr lang="en-US" sz="9600" dirty="0" smtClean="0"/>
          </a:p>
          <a:p>
            <a:r>
              <a:rPr lang="en-US" sz="9600" dirty="0" smtClean="0"/>
              <a:t>night </a:t>
            </a:r>
            <a:endParaRPr lang="en-AU" sz="9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b="6084"/>
          <a:stretch/>
        </p:blipFill>
        <p:spPr>
          <a:xfrm>
            <a:off x="4891729" y="886968"/>
            <a:ext cx="7008971" cy="52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72" y="841828"/>
            <a:ext cx="111614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dirty="0" smtClean="0"/>
              <a:t>わた</a:t>
            </a:r>
            <a:r>
              <a:rPr lang="ja-JP" altLang="en-US" sz="12000" dirty="0"/>
              <a:t>し</a:t>
            </a:r>
            <a:endParaRPr lang="en-US" altLang="ja-JP" sz="12000" dirty="0" smtClean="0"/>
          </a:p>
          <a:p>
            <a:endParaRPr lang="en-US" sz="9600" dirty="0"/>
          </a:p>
          <a:p>
            <a:r>
              <a:rPr lang="en-US" altLang="ja-JP" sz="9600" dirty="0" smtClean="0"/>
              <a:t>I/me</a:t>
            </a:r>
            <a:endParaRPr lang="en-AU" sz="9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92" y="1618488"/>
            <a:ext cx="6192965" cy="41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486" y="798285"/>
            <a:ext cx="111614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dirty="0" smtClean="0"/>
              <a:t>みか</a:t>
            </a:r>
            <a:r>
              <a:rPr lang="ja-JP" altLang="en-US" sz="12000" dirty="0"/>
              <a:t>ん</a:t>
            </a:r>
            <a:endParaRPr lang="en-US" altLang="ja-JP" sz="12000" dirty="0" smtClean="0"/>
          </a:p>
          <a:p>
            <a:endParaRPr lang="en-US" sz="9600" dirty="0"/>
          </a:p>
          <a:p>
            <a:r>
              <a:rPr lang="en-US" sz="9600" dirty="0" smtClean="0"/>
              <a:t>mandarin</a:t>
            </a:r>
            <a:endParaRPr lang="en-AU" sz="9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64" y="-11083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や</a:t>
            </a:r>
            <a:r>
              <a:rPr lang="en-US" altLang="ja-JP" sz="9600" dirty="0" smtClean="0"/>
              <a:t>	</a:t>
            </a:r>
            <a:r>
              <a:rPr lang="en-US" altLang="ja-JP" sz="9600" dirty="0" err="1"/>
              <a:t>y</a:t>
            </a:r>
            <a:r>
              <a:rPr lang="en-US" altLang="ja-JP" sz="9600" dirty="0" err="1" smtClean="0"/>
              <a:t>a</a:t>
            </a:r>
            <a:endParaRPr lang="en-A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560717" y="5624423"/>
            <a:ext cx="709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y</a:t>
            </a:r>
            <a:r>
              <a:rPr lang="en-US" sz="4000" dirty="0" err="1" smtClean="0"/>
              <a:t>a</a:t>
            </a:r>
            <a:r>
              <a:rPr lang="en-US" sz="4000" dirty="0" smtClean="0"/>
              <a:t> for </a:t>
            </a:r>
            <a:r>
              <a:rPr lang="en-US" sz="4000" dirty="0" smtClean="0">
                <a:solidFill>
                  <a:srgbClr val="FF0000"/>
                </a:solidFill>
              </a:rPr>
              <a:t>ya</a:t>
            </a:r>
            <a:r>
              <a:rPr lang="en-US" sz="4000" dirty="0" smtClean="0"/>
              <a:t>k</a:t>
            </a:r>
            <a:endParaRPr lang="en-AU" sz="4000" dirty="0"/>
          </a:p>
        </p:txBody>
      </p:sp>
      <p:pic>
        <p:nvPicPr>
          <p:cNvPr id="7" name="Picture 6" descr="http://o.quizlet.com/.NMuBIEPm7oJpc2NhjqemQ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512064"/>
            <a:ext cx="4900295" cy="574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" b="66861"/>
          <a:stretch/>
        </p:blipFill>
        <p:spPr>
          <a:xfrm>
            <a:off x="594551" y="3969829"/>
            <a:ext cx="4352354" cy="111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ゆ</a:t>
            </a:r>
            <a:r>
              <a:rPr lang="en-US" altLang="ja-JP" sz="9600" dirty="0" smtClean="0"/>
              <a:t>	</a:t>
            </a:r>
            <a:r>
              <a:rPr lang="en-US" altLang="ja-JP" sz="9600" dirty="0" err="1" smtClean="0"/>
              <a:t>yu</a:t>
            </a:r>
            <a:endParaRPr lang="en-A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560717" y="5624423"/>
            <a:ext cx="744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yu</a:t>
            </a:r>
            <a:r>
              <a:rPr lang="en-US" sz="4000" dirty="0" smtClean="0"/>
              <a:t> for </a:t>
            </a:r>
            <a:r>
              <a:rPr lang="en-US" sz="4000" dirty="0" err="1" smtClean="0">
                <a:solidFill>
                  <a:srgbClr val="FF0000"/>
                </a:solidFill>
              </a:rPr>
              <a:t>yu</a:t>
            </a:r>
            <a:r>
              <a:rPr lang="en-US" sz="4000" dirty="0" smtClean="0"/>
              <a:t>-turn</a:t>
            </a:r>
            <a:endParaRPr lang="en-AU" sz="4000" dirty="0"/>
          </a:p>
        </p:txBody>
      </p:sp>
      <p:pic>
        <p:nvPicPr>
          <p:cNvPr id="7" name="Picture 6" descr="http://o.quizlet.com/pnUZVc0bgDJ4xJpbcsEiD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96" y="393192"/>
            <a:ext cx="4928616" cy="615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8" r="27856" b="35858"/>
          <a:stretch/>
        </p:blipFill>
        <p:spPr>
          <a:xfrm>
            <a:off x="567119" y="4059936"/>
            <a:ext cx="3346514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よ</a:t>
            </a:r>
            <a:r>
              <a:rPr lang="en-US" altLang="ja-JP" sz="9600" dirty="0" smtClean="0"/>
              <a:t>	</a:t>
            </a:r>
            <a:r>
              <a:rPr lang="ja-JP" altLang="en-US" sz="9600" dirty="0"/>
              <a:t>　</a:t>
            </a:r>
            <a:r>
              <a:rPr lang="en-US" altLang="ja-JP" sz="9600" dirty="0" err="1" smtClean="0"/>
              <a:t>yo</a:t>
            </a:r>
            <a:endParaRPr lang="en-A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888520" y="5370659"/>
            <a:ext cx="7341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err="1" smtClean="0"/>
              <a:t>yo</a:t>
            </a:r>
            <a:r>
              <a:rPr lang="en-AU" sz="4000" dirty="0" smtClean="0"/>
              <a:t> for </a:t>
            </a:r>
            <a:r>
              <a:rPr lang="en-AU" sz="4000" dirty="0" smtClean="0">
                <a:solidFill>
                  <a:srgbClr val="FF0000"/>
                </a:solidFill>
              </a:rPr>
              <a:t>yoyo</a:t>
            </a:r>
            <a:r>
              <a:rPr lang="en-AU" sz="4000" dirty="0" smtClean="0"/>
              <a:t> </a:t>
            </a:r>
            <a:endParaRPr lang="en-AU" sz="4000" dirty="0"/>
          </a:p>
        </p:txBody>
      </p:sp>
      <p:pic>
        <p:nvPicPr>
          <p:cNvPr id="6" name="Picture 5" descr="http://o.quizlet.com/WHy.dm4.4yciKtpdfxzo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168" y="548640"/>
            <a:ext cx="4492307" cy="582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1" r="28842"/>
          <a:stretch/>
        </p:blipFill>
        <p:spPr>
          <a:xfrm>
            <a:off x="731711" y="3886200"/>
            <a:ext cx="3300794" cy="10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わ　</a:t>
            </a:r>
            <a:r>
              <a:rPr lang="en-US" altLang="ja-JP" sz="9600" dirty="0" err="1" smtClean="0"/>
              <a:t>wa</a:t>
            </a:r>
            <a:endParaRPr lang="en-A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759125" y="5624423"/>
            <a:ext cx="650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err="1" smtClean="0"/>
              <a:t>wa</a:t>
            </a:r>
            <a:r>
              <a:rPr lang="en-AU" sz="4000" dirty="0" smtClean="0"/>
              <a:t> for </a:t>
            </a:r>
            <a:r>
              <a:rPr lang="en-AU" sz="4000" dirty="0" smtClean="0">
                <a:solidFill>
                  <a:srgbClr val="FF0000"/>
                </a:solidFill>
              </a:rPr>
              <a:t>wa</a:t>
            </a:r>
            <a:r>
              <a:rPr lang="en-AU" sz="4000" dirty="0" smtClean="0"/>
              <a:t>nd</a:t>
            </a:r>
            <a:endParaRPr lang="en-AU" sz="4000" dirty="0">
              <a:latin typeface="Brush455 BT" panose="03090802040305080204" pitchFamily="66" charset="0"/>
            </a:endParaRPr>
          </a:p>
        </p:txBody>
      </p:sp>
      <p:pic>
        <p:nvPicPr>
          <p:cNvPr id="7" name="Picture 6" descr="http://o.quizlet.com/QDPN0kY0iC8W11BUzgtd7Q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13" y="338328"/>
            <a:ext cx="4489704" cy="608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2548" r="42269" b="82496"/>
          <a:stretch/>
        </p:blipFill>
        <p:spPr>
          <a:xfrm>
            <a:off x="749807" y="4087368"/>
            <a:ext cx="321558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を　</a:t>
            </a:r>
            <a:r>
              <a:rPr lang="en-US" altLang="ja-JP" sz="9600" dirty="0" smtClean="0"/>
              <a:t>o (wo)</a:t>
            </a:r>
            <a:endParaRPr lang="en-A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5495026"/>
            <a:ext cx="67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o for </a:t>
            </a:r>
            <a:r>
              <a:rPr lang="en-AU" sz="4000" dirty="0" err="1" smtClean="0">
                <a:solidFill>
                  <a:srgbClr val="FF0000"/>
                </a:solidFill>
              </a:rPr>
              <a:t>o</a:t>
            </a:r>
            <a:r>
              <a:rPr lang="en-AU" sz="4000" dirty="0" err="1" smtClean="0"/>
              <a:t>lympics</a:t>
            </a:r>
            <a:r>
              <a:rPr lang="en-AU" sz="4000" dirty="0" smtClean="0"/>
              <a:t> </a:t>
            </a:r>
            <a:endParaRPr lang="en-AU" sz="4000" dirty="0"/>
          </a:p>
        </p:txBody>
      </p:sp>
      <p:pic>
        <p:nvPicPr>
          <p:cNvPr id="6" name="Picture 5" descr="http://o.quizlet.com/Sj5D4UySSsn38Rwhbyrf3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640080"/>
            <a:ext cx="3986784" cy="555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t="40214" r="20808" b="43538"/>
          <a:stretch/>
        </p:blipFill>
        <p:spPr>
          <a:xfrm>
            <a:off x="685799" y="4032504"/>
            <a:ext cx="4259649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ん　</a:t>
            </a:r>
            <a:r>
              <a:rPr lang="en-US" altLang="ja-JP" sz="9600" dirty="0"/>
              <a:t>n</a:t>
            </a:r>
            <a:endParaRPr lang="en-A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560717" y="5624423"/>
            <a:ext cx="67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</a:t>
            </a:r>
            <a:r>
              <a:rPr lang="en-US" sz="4000" dirty="0" smtClean="0"/>
              <a:t> for </a:t>
            </a:r>
            <a:r>
              <a:rPr lang="en-US" sz="4000" dirty="0">
                <a:solidFill>
                  <a:srgbClr val="FF0000"/>
                </a:solidFill>
              </a:rPr>
              <a:t>n</a:t>
            </a:r>
            <a:endParaRPr lang="en-AU" sz="4000" dirty="0">
              <a:solidFill>
                <a:srgbClr val="FF0000"/>
              </a:solidFill>
            </a:endParaRPr>
          </a:p>
        </p:txBody>
      </p:sp>
      <p:pic>
        <p:nvPicPr>
          <p:cNvPr id="7" name="Picture 6" descr="http://o.quizlet.com/tALtbRF9t4PpYsbIrzW6g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48" y="484632"/>
            <a:ext cx="4118229" cy="574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78619" r="60859" b="5687"/>
          <a:stretch/>
        </p:blipFill>
        <p:spPr>
          <a:xfrm>
            <a:off x="566928" y="3931920"/>
            <a:ext cx="245274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85" y="2658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dirty="0" smtClean="0"/>
              <a:t>Let’s read these words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32175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863" y="824849"/>
            <a:ext cx="111614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dirty="0" smtClean="0"/>
              <a:t>やすみ</a:t>
            </a:r>
            <a:endParaRPr lang="en-US" altLang="ja-JP" sz="12000" dirty="0" smtClean="0"/>
          </a:p>
          <a:p>
            <a:endParaRPr lang="en-US" sz="9600" dirty="0"/>
          </a:p>
          <a:p>
            <a:r>
              <a:rPr lang="en-US" sz="9600" dirty="0"/>
              <a:t>h</a:t>
            </a:r>
            <a:r>
              <a:rPr lang="en-US" sz="9600" dirty="0" smtClean="0"/>
              <a:t>olidays</a:t>
            </a:r>
            <a:endParaRPr lang="en-AU" sz="9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050036"/>
            <a:ext cx="6099048" cy="45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50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Brush455 BT</vt:lpstr>
      <vt:lpstr>Calibri</vt:lpstr>
      <vt:lpstr>Calibri Light</vt:lpstr>
      <vt:lpstr>Office Theme</vt:lpstr>
      <vt:lpstr>Last 6 Hiragana</vt:lpstr>
      <vt:lpstr>や ya</vt:lpstr>
      <vt:lpstr>ゆ yu</vt:lpstr>
      <vt:lpstr>よ 　yo</vt:lpstr>
      <vt:lpstr>わ　wa</vt:lpstr>
      <vt:lpstr>を　o (wo)</vt:lpstr>
      <vt:lpstr>ん　n</vt:lpstr>
      <vt:lpstr>Let’s read these words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10 Hiragana</dc:title>
  <dc:creator>TammyGarrett</dc:creator>
  <cp:lastModifiedBy>TammyGarrett</cp:lastModifiedBy>
  <cp:revision>30</cp:revision>
  <dcterms:created xsi:type="dcterms:W3CDTF">2018-02-26T09:18:18Z</dcterms:created>
  <dcterms:modified xsi:type="dcterms:W3CDTF">2018-05-07T05:05:34Z</dcterms:modified>
</cp:coreProperties>
</file>