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70" d="100"/>
          <a:sy n="70" d="100"/>
        </p:scale>
        <p:origin x="1166" y="47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1A800-AF8D-49E0-8196-A4CE6F6F96E3}" type="datetimeFigureOut">
              <a:rPr lang="en-AU" smtClean="0"/>
              <a:t>17/12/2014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BEE58-6617-4107-89F7-8E458E53E77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21712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1A800-AF8D-49E0-8196-A4CE6F6F96E3}" type="datetimeFigureOut">
              <a:rPr lang="en-AU" smtClean="0"/>
              <a:t>17/12/2014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BEE58-6617-4107-89F7-8E458E53E77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02980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1A800-AF8D-49E0-8196-A4CE6F6F96E3}" type="datetimeFigureOut">
              <a:rPr lang="en-AU" smtClean="0"/>
              <a:t>17/12/2014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BEE58-6617-4107-89F7-8E458E53E77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95738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1A800-AF8D-49E0-8196-A4CE6F6F96E3}" type="datetimeFigureOut">
              <a:rPr lang="en-AU" smtClean="0"/>
              <a:t>17/12/2014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BEE58-6617-4107-89F7-8E458E53E77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45251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1A800-AF8D-49E0-8196-A4CE6F6F96E3}" type="datetimeFigureOut">
              <a:rPr lang="en-AU" smtClean="0"/>
              <a:t>17/12/2014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BEE58-6617-4107-89F7-8E458E53E77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22172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1A800-AF8D-49E0-8196-A4CE6F6F96E3}" type="datetimeFigureOut">
              <a:rPr lang="en-AU" smtClean="0"/>
              <a:t>17/12/2014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BEE58-6617-4107-89F7-8E458E53E77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96958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1A800-AF8D-49E0-8196-A4CE6F6F96E3}" type="datetimeFigureOut">
              <a:rPr lang="en-AU" smtClean="0"/>
              <a:t>17/12/2014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BEE58-6617-4107-89F7-8E458E53E77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44520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1A800-AF8D-49E0-8196-A4CE6F6F96E3}" type="datetimeFigureOut">
              <a:rPr lang="en-AU" smtClean="0"/>
              <a:t>17/12/2014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BEE58-6617-4107-89F7-8E458E53E77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62240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1A800-AF8D-49E0-8196-A4CE6F6F96E3}" type="datetimeFigureOut">
              <a:rPr lang="en-AU" smtClean="0"/>
              <a:t>17/12/2014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BEE58-6617-4107-89F7-8E458E53E77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60251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1A800-AF8D-49E0-8196-A4CE6F6F96E3}" type="datetimeFigureOut">
              <a:rPr lang="en-AU" smtClean="0"/>
              <a:t>17/12/2014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BEE58-6617-4107-89F7-8E458E53E77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99061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1A800-AF8D-49E0-8196-A4CE6F6F96E3}" type="datetimeFigureOut">
              <a:rPr lang="en-AU" smtClean="0"/>
              <a:t>17/12/2014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BEE58-6617-4107-89F7-8E458E53E77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27790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1A800-AF8D-49E0-8196-A4CE6F6F96E3}" type="datetimeFigureOut">
              <a:rPr lang="en-AU" smtClean="0"/>
              <a:t>17/12/2014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DBEE58-6617-4107-89F7-8E458E53E77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31367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082039"/>
            <a:ext cx="9144000" cy="89630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Japanese Scripts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63040" y="2070418"/>
            <a:ext cx="9144000" cy="1655762"/>
          </a:xfrm>
        </p:spPr>
        <p:txBody>
          <a:bodyPr/>
          <a:lstStyle/>
          <a:p>
            <a:r>
              <a:rPr lang="en-US" dirty="0" smtClean="0"/>
              <a:t>on packages</a:t>
            </a:r>
          </a:p>
          <a:p>
            <a:endParaRPr lang="en-US" dirty="0"/>
          </a:p>
          <a:p>
            <a:r>
              <a:rPr lang="en-US" dirty="0" smtClean="0"/>
              <a:t>Decide which script is being used for numbers 1-10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61307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791" y="103516"/>
            <a:ext cx="4982972" cy="6625087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2024185" y="1383323"/>
            <a:ext cx="2032000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8346831" y="4657969"/>
            <a:ext cx="1242646" cy="781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8256954" y="5271477"/>
            <a:ext cx="1242646" cy="781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602153" y="1219200"/>
            <a:ext cx="422031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1.</a:t>
            </a:r>
            <a:endParaRPr lang="en-AU" dirty="0"/>
          </a:p>
        </p:txBody>
      </p:sp>
      <p:sp>
        <p:nvSpPr>
          <p:cNvPr id="13" name="TextBox 12"/>
          <p:cNvSpPr txBox="1"/>
          <p:nvPr/>
        </p:nvSpPr>
        <p:spPr>
          <a:xfrm>
            <a:off x="9589477" y="4481119"/>
            <a:ext cx="422031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</a:t>
            </a:r>
            <a:r>
              <a:rPr lang="en-US" dirty="0" smtClean="0"/>
              <a:t>.</a:t>
            </a:r>
            <a:endParaRPr lang="en-AU" dirty="0"/>
          </a:p>
        </p:txBody>
      </p:sp>
      <p:sp>
        <p:nvSpPr>
          <p:cNvPr id="14" name="TextBox 13"/>
          <p:cNvSpPr txBox="1"/>
          <p:nvPr/>
        </p:nvSpPr>
        <p:spPr>
          <a:xfrm>
            <a:off x="9601569" y="5086811"/>
            <a:ext cx="422031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3.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84103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150" y="254000"/>
            <a:ext cx="4711700" cy="6350000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>
            <a:off x="2446215" y="1492738"/>
            <a:ext cx="2032000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024184" y="1308072"/>
            <a:ext cx="422031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4.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85639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642" y="1302589"/>
            <a:ext cx="7966560" cy="4270076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367323" y="3360615"/>
            <a:ext cx="2032000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 flipV="1">
            <a:off x="9816124" y="3954584"/>
            <a:ext cx="1242646" cy="781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81353" y="2905314"/>
            <a:ext cx="422031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5.</a:t>
            </a:r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11088490" y="3777734"/>
            <a:ext cx="422031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6.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24540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03" r="34999"/>
          <a:stretch/>
        </p:blipFill>
        <p:spPr>
          <a:xfrm>
            <a:off x="4455100" y="167128"/>
            <a:ext cx="2717321" cy="6579131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3304136" y="2430584"/>
            <a:ext cx="2032000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3380336" y="4399475"/>
            <a:ext cx="2032000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813538" y="4214809"/>
            <a:ext cx="422031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8</a:t>
            </a:r>
            <a:r>
              <a:rPr lang="en-US" dirty="0" smtClean="0"/>
              <a:t>.</a:t>
            </a:r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2813538" y="2245918"/>
            <a:ext cx="422031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7</a:t>
            </a:r>
            <a:r>
              <a:rPr lang="en-US" dirty="0" smtClean="0"/>
              <a:t>.</a:t>
            </a:r>
            <a:endParaRPr lang="en-AU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" y="4497706"/>
            <a:ext cx="3810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6299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378" y="490883"/>
            <a:ext cx="7354010" cy="4400351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1039410" y="1980194"/>
            <a:ext cx="2032000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7277778" y="2149230"/>
            <a:ext cx="1735900" cy="3126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63903" y="1795529"/>
            <a:ext cx="559269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9</a:t>
            </a:r>
            <a:r>
              <a:rPr lang="en-US" dirty="0" smtClean="0"/>
              <a:t>.</a:t>
            </a:r>
            <a:endParaRPr lang="en-AU" dirty="0"/>
          </a:p>
        </p:txBody>
      </p:sp>
      <p:sp>
        <p:nvSpPr>
          <p:cNvPr id="11" name="TextBox 10"/>
          <p:cNvSpPr txBox="1"/>
          <p:nvPr/>
        </p:nvSpPr>
        <p:spPr>
          <a:xfrm>
            <a:off x="9132362" y="1980194"/>
            <a:ext cx="598463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10.</a:t>
            </a:r>
            <a:endParaRPr lang="en-AU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4388" y="2349526"/>
            <a:ext cx="3049486" cy="881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7173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981" y="447675"/>
            <a:ext cx="6877050" cy="59626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461" y="241629"/>
            <a:ext cx="4226584" cy="29726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559" y="3214326"/>
            <a:ext cx="4459498" cy="329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735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33</Words>
  <Application>Microsoft Office PowerPoint</Application>
  <PresentationFormat>Widescreen</PresentationFormat>
  <Paragraphs>14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Japanese Scripts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Japanese Scripts</dc:title>
  <dc:creator>tammy garrett</dc:creator>
  <cp:lastModifiedBy>tammy garrett</cp:lastModifiedBy>
  <cp:revision>8</cp:revision>
  <dcterms:created xsi:type="dcterms:W3CDTF">2014-12-17T08:06:47Z</dcterms:created>
  <dcterms:modified xsi:type="dcterms:W3CDTF">2014-12-17T10:30:22Z</dcterms:modified>
</cp:coreProperties>
</file>