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339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8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6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6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1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9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97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6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93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41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83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241A-DF97-4FA2-BCEE-95C3AC694D18}" type="datetimeFigureOut">
              <a:rPr lang="en-AU" smtClean="0"/>
              <a:t>09/04/2018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2F0B-684C-4F49-802D-17065E610D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6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Fourth 10 Hiragana</a:t>
            </a:r>
            <a:endParaRPr lang="en-AU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169" y="3602038"/>
            <a:ext cx="9848491" cy="1655762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ま　み　む　め</a:t>
            </a:r>
            <a:r>
              <a:rPr lang="ja-JP" altLang="en-US" sz="4800" dirty="0"/>
              <a:t>　</a:t>
            </a:r>
            <a:r>
              <a:rPr lang="ja-JP" altLang="en-US" sz="4800" dirty="0" smtClean="0"/>
              <a:t>も　ら　り　る　れ　ろ　</a:t>
            </a:r>
            <a:endParaRPr lang="en-US" altLang="ja-JP" sz="4800" dirty="0"/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 smtClean="0"/>
          </a:p>
          <a:p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39950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れ　</a:t>
            </a:r>
            <a:r>
              <a:rPr lang="en-US" altLang="ja-JP" sz="9600" dirty="0"/>
              <a:t>r</a:t>
            </a:r>
            <a:r>
              <a:rPr lang="en-US" altLang="ja-JP" sz="9600" dirty="0" smtClean="0"/>
              <a:t>e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86597" y="5141343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</a:t>
            </a:r>
            <a:r>
              <a:rPr lang="en-US" sz="4000" dirty="0" smtClean="0"/>
              <a:t>e for </a:t>
            </a:r>
            <a:r>
              <a:rPr lang="en-US" sz="4000" dirty="0" smtClean="0">
                <a:solidFill>
                  <a:srgbClr val="FF0000"/>
                </a:solidFill>
              </a:rPr>
              <a:t>re</a:t>
            </a:r>
            <a:r>
              <a:rPr lang="en-US" sz="4000" dirty="0" smtClean="0"/>
              <a:t>st</a:t>
            </a:r>
            <a:endParaRPr lang="en-AU" sz="4000" dirty="0"/>
          </a:p>
        </p:txBody>
      </p:sp>
      <p:pic>
        <p:nvPicPr>
          <p:cNvPr id="6" name="Picture 5" descr="http://o.quizlet.com/gWhlD3UE-rBfIQiODQYHy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7" t="15534" r="2666" b="16991"/>
          <a:stretch/>
        </p:blipFill>
        <p:spPr bwMode="auto">
          <a:xfrm>
            <a:off x="7858664" y="828136"/>
            <a:ext cx="3358791" cy="4993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49" t="62059" r="1359" b="21076"/>
          <a:stretch/>
        </p:blipFill>
        <p:spPr>
          <a:xfrm>
            <a:off x="715992" y="3545457"/>
            <a:ext cx="3916393" cy="8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ろ　</a:t>
            </a:r>
            <a:r>
              <a:rPr lang="en-US" altLang="ja-JP" sz="9600" dirty="0" err="1"/>
              <a:t>r</a:t>
            </a:r>
            <a:r>
              <a:rPr lang="en-US" altLang="ja-JP" sz="9600" dirty="0" err="1" smtClean="0"/>
              <a:t>o</a:t>
            </a:r>
            <a:endParaRPr lang="en-A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586597" y="5141343"/>
            <a:ext cx="6702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ro</a:t>
            </a:r>
            <a:r>
              <a:rPr lang="en-US" sz="4000" dirty="0" smtClean="0"/>
              <a:t> for the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ro</a:t>
            </a:r>
            <a:r>
              <a:rPr lang="en-US" sz="4000" dirty="0" smtClean="0"/>
              <a:t>bber that stole the ruby</a:t>
            </a:r>
            <a:endParaRPr lang="en-AU" sz="4000" dirty="0"/>
          </a:p>
        </p:txBody>
      </p:sp>
      <p:pic>
        <p:nvPicPr>
          <p:cNvPr id="6" name="Picture 5" descr="http://o.quizlet.com/IxnII1fHXMd2AfrC69fkDQ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14493" r="9000" b="11594"/>
          <a:stretch/>
        </p:blipFill>
        <p:spPr bwMode="auto">
          <a:xfrm>
            <a:off x="8212347" y="793630"/>
            <a:ext cx="2979132" cy="5206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2465" r="51202"/>
          <a:stretch/>
        </p:blipFill>
        <p:spPr>
          <a:xfrm>
            <a:off x="491076" y="3648974"/>
            <a:ext cx="1984705" cy="8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5" y="2658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 smtClean="0"/>
              <a:t>Let’s read these words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32175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863" y="824849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は</a:t>
            </a:r>
            <a:r>
              <a:rPr lang="ja-JP" altLang="en-US" sz="12000" dirty="0"/>
              <a:t>る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 smtClean="0"/>
              <a:t>Spring</a:t>
            </a:r>
            <a:endParaRPr lang="en-AU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0" y="1259456"/>
            <a:ext cx="6473262" cy="40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かみさ</a:t>
            </a:r>
            <a:r>
              <a:rPr lang="ja-JP" altLang="en-US" sz="12000" dirty="0"/>
              <a:t>ま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 smtClean="0"/>
              <a:t>God</a:t>
            </a:r>
            <a:endParaRPr lang="en-AU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82" y="2406770"/>
            <a:ext cx="4896928" cy="36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さく</a:t>
            </a:r>
            <a:r>
              <a:rPr lang="ja-JP" altLang="en-US" sz="12000" dirty="0"/>
              <a:t>ら</a:t>
            </a:r>
            <a:endParaRPr lang="en-US" sz="9600" dirty="0"/>
          </a:p>
          <a:p>
            <a:endParaRPr lang="en-US" sz="9600" dirty="0" smtClean="0"/>
          </a:p>
          <a:p>
            <a:r>
              <a:rPr lang="en-US" sz="9600" dirty="0"/>
              <a:t>c</a:t>
            </a:r>
            <a:r>
              <a:rPr lang="en-US" sz="9600" dirty="0" smtClean="0"/>
              <a:t>herry </a:t>
            </a:r>
            <a:r>
              <a:rPr lang="en-US" sz="9600" dirty="0"/>
              <a:t>b</a:t>
            </a:r>
            <a:r>
              <a:rPr lang="en-US" sz="9600" dirty="0" smtClean="0"/>
              <a:t>lossoms</a:t>
            </a:r>
            <a:r>
              <a:rPr lang="en-US" sz="9600" dirty="0" smtClean="0"/>
              <a:t> </a:t>
            </a:r>
            <a:endParaRPr lang="en-AU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59" y="393746"/>
            <a:ext cx="5643364" cy="37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おもしろい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/>
              <a:t>i</a:t>
            </a:r>
            <a:r>
              <a:rPr lang="en-US" sz="9600" dirty="0" smtClean="0"/>
              <a:t>nteresting</a:t>
            </a:r>
            <a:endParaRPr lang="en-AU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21" y="2060276"/>
            <a:ext cx="4554028" cy="45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86" y="798285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あ</a:t>
            </a:r>
            <a:r>
              <a:rPr lang="ja-JP" altLang="en-US" sz="12000" dirty="0"/>
              <a:t>め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/>
              <a:t>r</a:t>
            </a:r>
            <a:r>
              <a:rPr lang="en-US" sz="9600" dirty="0" smtClean="0"/>
              <a:t>ain</a:t>
            </a:r>
            <a:endParaRPr lang="en-AU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47" y="573616"/>
            <a:ext cx="5318668" cy="53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はさ</a:t>
            </a:r>
            <a:r>
              <a:rPr lang="ja-JP" altLang="en-US" sz="12000" dirty="0"/>
              <a:t>み</a:t>
            </a:r>
            <a:endParaRPr lang="en-US" altLang="ja-JP" sz="12000" dirty="0" smtClean="0"/>
          </a:p>
          <a:p>
            <a:endParaRPr lang="en-US" sz="1000" dirty="0"/>
          </a:p>
          <a:p>
            <a:endParaRPr lang="en-US" sz="9600" dirty="0" smtClean="0"/>
          </a:p>
          <a:p>
            <a:r>
              <a:rPr lang="en-US" sz="9600" dirty="0"/>
              <a:t>s</a:t>
            </a:r>
            <a:r>
              <a:rPr lang="en-US" sz="9600" dirty="0" smtClean="0"/>
              <a:t>cissors</a:t>
            </a:r>
            <a:endParaRPr lang="en-AU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97" y="657764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の</a:t>
            </a:r>
            <a:r>
              <a:rPr lang="ja-JP" altLang="en-US" sz="12000" dirty="0"/>
              <a:t>り</a:t>
            </a:r>
            <a:endParaRPr lang="en-US" altLang="ja-JP" sz="12000" dirty="0" smtClean="0"/>
          </a:p>
          <a:p>
            <a:endParaRPr lang="en-US" sz="1000" dirty="0"/>
          </a:p>
          <a:p>
            <a:endParaRPr lang="en-US" sz="9600" dirty="0"/>
          </a:p>
          <a:p>
            <a:r>
              <a:rPr lang="en-US" sz="9600" dirty="0"/>
              <a:t>g</a:t>
            </a:r>
            <a:r>
              <a:rPr lang="en-US" sz="9600" dirty="0" smtClean="0"/>
              <a:t>lue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71" y="419639"/>
            <a:ext cx="6191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ま</a:t>
            </a:r>
            <a:r>
              <a:rPr lang="en-US" altLang="ja-JP" sz="9600" dirty="0" smtClean="0"/>
              <a:t>	</a:t>
            </a:r>
            <a:r>
              <a:rPr lang="en-US" altLang="ja-JP" sz="9600" dirty="0"/>
              <a:t>m</a:t>
            </a:r>
            <a:r>
              <a:rPr lang="en-US" altLang="ja-JP" sz="9600" dirty="0" smtClean="0"/>
              <a:t>a</a:t>
            </a:r>
            <a:endParaRPr lang="en-A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560717" y="5624423"/>
            <a:ext cx="709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</a:t>
            </a:r>
            <a:r>
              <a:rPr lang="en-US" sz="4000" dirty="0" smtClean="0"/>
              <a:t>a for a </a:t>
            </a:r>
            <a:r>
              <a:rPr lang="en-US" sz="4000" dirty="0" smtClean="0">
                <a:solidFill>
                  <a:srgbClr val="FF0000"/>
                </a:solidFill>
              </a:rPr>
              <a:t>ma</a:t>
            </a:r>
            <a:r>
              <a:rPr lang="en-US" sz="4000" dirty="0" smtClean="0"/>
              <a:t>st</a:t>
            </a:r>
            <a:endParaRPr lang="en-AU" sz="4000" dirty="0"/>
          </a:p>
        </p:txBody>
      </p:sp>
      <p:pic>
        <p:nvPicPr>
          <p:cNvPr id="6" name="Picture 5" descr="http://o.quizlet.com/QXiouX6vG4ecllXDGaompQ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b="4891"/>
          <a:stretch/>
        </p:blipFill>
        <p:spPr bwMode="auto">
          <a:xfrm>
            <a:off x="7203057" y="181155"/>
            <a:ext cx="4239475" cy="5953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-1266" b="83180"/>
          <a:stretch/>
        </p:blipFill>
        <p:spPr>
          <a:xfrm>
            <a:off x="410115" y="3794365"/>
            <a:ext cx="4282656" cy="8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089" y="850455"/>
            <a:ext cx="49184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から</a:t>
            </a:r>
            <a:r>
              <a:rPr lang="ja-JP" altLang="en-US" sz="12000" dirty="0"/>
              <a:t>て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 smtClean="0"/>
              <a:t>karate</a:t>
            </a:r>
            <a:endParaRPr lang="en-AU" sz="9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23" y="1949571"/>
            <a:ext cx="4935229" cy="36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くる</a:t>
            </a:r>
            <a:r>
              <a:rPr lang="ja-JP" altLang="en-US" sz="12000" dirty="0"/>
              <a:t>ま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 smtClean="0"/>
              <a:t>car</a:t>
            </a:r>
            <a:endParaRPr lang="en-AU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35" y="2096220"/>
            <a:ext cx="6257076" cy="3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2" y="841828"/>
            <a:ext cx="111614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0" dirty="0" smtClean="0"/>
              <a:t>さむ</a:t>
            </a:r>
            <a:r>
              <a:rPr lang="ja-JP" altLang="en-US" sz="12000" dirty="0"/>
              <a:t>い</a:t>
            </a:r>
            <a:endParaRPr lang="en-US" altLang="ja-JP" sz="12000" dirty="0" smtClean="0"/>
          </a:p>
          <a:p>
            <a:endParaRPr lang="en-US" sz="9600" dirty="0"/>
          </a:p>
          <a:p>
            <a:r>
              <a:rPr lang="en-US" sz="9600" dirty="0" smtClean="0"/>
              <a:t>cold</a:t>
            </a:r>
            <a:endParaRPr lang="en-AU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45" y="217817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み</a:t>
            </a:r>
            <a:r>
              <a:rPr lang="en-US" altLang="ja-JP" sz="9600" dirty="0" smtClean="0"/>
              <a:t>	</a:t>
            </a:r>
            <a:r>
              <a:rPr lang="en-US" altLang="ja-JP" sz="9600" dirty="0"/>
              <a:t>m</a:t>
            </a:r>
            <a:r>
              <a:rPr lang="en-US" altLang="ja-JP" sz="9600" dirty="0" smtClean="0"/>
              <a:t>i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60717" y="5624423"/>
            <a:ext cx="744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</a:t>
            </a:r>
            <a:r>
              <a:rPr lang="en-US" sz="4000" dirty="0" smtClean="0"/>
              <a:t>i for I can’t wait for </a:t>
            </a:r>
            <a:r>
              <a:rPr lang="en-US" sz="4000" dirty="0" smtClean="0">
                <a:solidFill>
                  <a:srgbClr val="FF0000"/>
                </a:solidFill>
              </a:rPr>
              <a:t>me</a:t>
            </a:r>
            <a:r>
              <a:rPr lang="en-US" sz="4000" dirty="0" smtClean="0"/>
              <a:t> to be 21</a:t>
            </a:r>
            <a:endParaRPr lang="en-AU" sz="4000" dirty="0"/>
          </a:p>
        </p:txBody>
      </p:sp>
      <p:pic>
        <p:nvPicPr>
          <p:cNvPr id="6" name="Picture 5" descr="http://o.quizlet.com/Z3LEYQWO1o9TrtqHgL6n0Q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3" t="13089" r="5334" b="13612"/>
          <a:stretch/>
        </p:blipFill>
        <p:spPr bwMode="auto">
          <a:xfrm>
            <a:off x="7539487" y="310551"/>
            <a:ext cx="3892095" cy="5900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0772" r="25046" b="60950"/>
          <a:stretch/>
        </p:blipFill>
        <p:spPr>
          <a:xfrm>
            <a:off x="625774" y="3761117"/>
            <a:ext cx="3169848" cy="9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む</a:t>
            </a:r>
            <a:r>
              <a:rPr lang="en-US" altLang="ja-JP" sz="9600" dirty="0" smtClean="0"/>
              <a:t>	</a:t>
            </a:r>
            <a:r>
              <a:rPr lang="ja-JP" altLang="en-US" sz="9600" dirty="0"/>
              <a:t>　</a:t>
            </a:r>
            <a:r>
              <a:rPr lang="en-US" altLang="ja-JP" sz="9600" dirty="0"/>
              <a:t>m</a:t>
            </a:r>
            <a:r>
              <a:rPr lang="en-US" altLang="ja-JP" sz="9600" dirty="0" smtClean="0"/>
              <a:t>u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888520" y="5370659"/>
            <a:ext cx="734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m</a:t>
            </a:r>
            <a:r>
              <a:rPr lang="en-AU" sz="4000" dirty="0" smtClean="0"/>
              <a:t>u for </a:t>
            </a:r>
            <a:r>
              <a:rPr lang="en-AU" sz="4000" dirty="0" smtClean="0">
                <a:solidFill>
                  <a:srgbClr val="FF0000"/>
                </a:solidFill>
              </a:rPr>
              <a:t>moo</a:t>
            </a:r>
            <a:r>
              <a:rPr lang="en-AU" sz="4000" dirty="0"/>
              <a:t> </a:t>
            </a:r>
            <a:r>
              <a:rPr lang="en-AU" sz="4000" dirty="0" smtClean="0"/>
              <a:t>cow</a:t>
            </a:r>
            <a:endParaRPr lang="en-AU" sz="4000" dirty="0"/>
          </a:p>
        </p:txBody>
      </p:sp>
      <p:pic>
        <p:nvPicPr>
          <p:cNvPr id="7" name="Picture 6" descr="http://o.quizlet.com/DyuYXgWUPF0ISWf25mvWK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3" t="17010" r="6667" b="12886"/>
          <a:stretch/>
        </p:blipFill>
        <p:spPr bwMode="auto">
          <a:xfrm>
            <a:off x="7461849" y="483079"/>
            <a:ext cx="4019479" cy="5740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" t="41520" r="1794" b="42178"/>
          <a:stretch/>
        </p:blipFill>
        <p:spPr>
          <a:xfrm>
            <a:off x="712039" y="3778370"/>
            <a:ext cx="4153259" cy="8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め　</a:t>
            </a:r>
            <a:r>
              <a:rPr lang="en-US" altLang="ja-JP" sz="9600" dirty="0"/>
              <a:t>m</a:t>
            </a:r>
            <a:r>
              <a:rPr lang="en-US" altLang="ja-JP" sz="9600" dirty="0" smtClean="0"/>
              <a:t>e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759125" y="5624423"/>
            <a:ext cx="650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m</a:t>
            </a:r>
            <a:r>
              <a:rPr lang="en-AU" sz="4000" dirty="0" smtClean="0"/>
              <a:t>e for a </a:t>
            </a:r>
            <a:r>
              <a:rPr lang="en-AU" sz="4000" dirty="0" smtClean="0">
                <a:solidFill>
                  <a:srgbClr val="FF0000"/>
                </a:solidFill>
              </a:rPr>
              <a:t>me</a:t>
            </a:r>
            <a:r>
              <a:rPr lang="en-AU" sz="4000" dirty="0" smtClean="0"/>
              <a:t>ss</a:t>
            </a:r>
            <a:endParaRPr lang="en-AU" sz="4000" dirty="0">
              <a:latin typeface="Brush455 BT" panose="03090802040305080204" pitchFamily="66" charset="0"/>
            </a:endParaRPr>
          </a:p>
        </p:txBody>
      </p:sp>
      <p:pic>
        <p:nvPicPr>
          <p:cNvPr id="6" name="Picture 5" descr="http://o.quizlet.com/-3ve-9KTYSG1A2FGcyBTjQ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7" t="8572" r="3333" b="21714"/>
          <a:stretch/>
        </p:blipFill>
        <p:spPr bwMode="auto">
          <a:xfrm>
            <a:off x="7366958" y="414068"/>
            <a:ext cx="4060814" cy="5672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1938" r="25250" b="20937"/>
          <a:stretch/>
        </p:blipFill>
        <p:spPr>
          <a:xfrm>
            <a:off x="556763" y="3709359"/>
            <a:ext cx="3161222" cy="8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も　</a:t>
            </a:r>
            <a:r>
              <a:rPr lang="en-US" altLang="ja-JP" sz="9600" dirty="0" err="1"/>
              <a:t>m</a:t>
            </a:r>
            <a:r>
              <a:rPr lang="en-US" altLang="ja-JP" sz="9600" dirty="0" err="1" smtClean="0"/>
              <a:t>o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5495026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err="1"/>
              <a:t>m</a:t>
            </a:r>
            <a:r>
              <a:rPr lang="en-AU" sz="4000" dirty="0" err="1" smtClean="0"/>
              <a:t>o</a:t>
            </a:r>
            <a:r>
              <a:rPr lang="en-AU" sz="4000" dirty="0" smtClean="0"/>
              <a:t> for </a:t>
            </a:r>
            <a:r>
              <a:rPr lang="en-AU" sz="4000" dirty="0" smtClean="0">
                <a:solidFill>
                  <a:srgbClr val="FF0000"/>
                </a:solidFill>
              </a:rPr>
              <a:t>mo</a:t>
            </a:r>
            <a:r>
              <a:rPr lang="en-AU" sz="4000" dirty="0" smtClean="0"/>
              <a:t>re bait on the hook </a:t>
            </a:r>
            <a:endParaRPr lang="en-AU" sz="4000" dirty="0"/>
          </a:p>
        </p:txBody>
      </p:sp>
      <p:pic>
        <p:nvPicPr>
          <p:cNvPr id="7" name="Picture 6" descr="http://o.quizlet.com/8TSwJ0ecqM0ssOtnP7eR2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3" t="12255" r="3000" b="15196"/>
          <a:stretch/>
        </p:blipFill>
        <p:spPr bwMode="auto">
          <a:xfrm>
            <a:off x="7504981" y="465826"/>
            <a:ext cx="3970955" cy="5615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2851" r="2610"/>
          <a:stretch/>
        </p:blipFill>
        <p:spPr>
          <a:xfrm>
            <a:off x="487752" y="3847380"/>
            <a:ext cx="4118754" cy="8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ら　</a:t>
            </a:r>
            <a:r>
              <a:rPr lang="en-US" altLang="ja-JP" sz="9600" dirty="0" err="1"/>
              <a:t>r</a:t>
            </a:r>
            <a:r>
              <a:rPr lang="en-US" altLang="ja-JP" sz="9600" dirty="0" err="1" smtClean="0"/>
              <a:t>a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60717" y="5624423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</a:t>
            </a:r>
            <a:r>
              <a:rPr lang="en-US" sz="4000" dirty="0" err="1" smtClean="0"/>
              <a:t>a</a:t>
            </a:r>
            <a:r>
              <a:rPr lang="en-US" sz="4000" dirty="0" smtClean="0"/>
              <a:t> for </a:t>
            </a:r>
            <a:r>
              <a:rPr lang="en-US" sz="4000" dirty="0" smtClean="0">
                <a:solidFill>
                  <a:srgbClr val="FF0000"/>
                </a:solidFill>
              </a:rPr>
              <a:t>ra</a:t>
            </a:r>
            <a:r>
              <a:rPr lang="en-US" sz="4000" dirty="0" smtClean="0"/>
              <a:t>bbit</a:t>
            </a:r>
            <a:endParaRPr lang="en-AU" sz="4000" dirty="0">
              <a:solidFill>
                <a:srgbClr val="FF0000"/>
              </a:solidFill>
            </a:endParaRPr>
          </a:p>
        </p:txBody>
      </p:sp>
      <p:pic>
        <p:nvPicPr>
          <p:cNvPr id="6" name="Picture 5" descr="http://o.quizlet.com/xdkkdATDFJnua-.WZ-W8UQ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3" t="11594" r="5333" b="16908"/>
          <a:stretch/>
        </p:blipFill>
        <p:spPr bwMode="auto">
          <a:xfrm>
            <a:off x="8031192" y="526211"/>
            <a:ext cx="3489829" cy="5501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7022" b="82803"/>
          <a:stretch/>
        </p:blipFill>
        <p:spPr>
          <a:xfrm>
            <a:off x="439319" y="3683748"/>
            <a:ext cx="2968116" cy="8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 smtClean="0"/>
              <a:t>り</a:t>
            </a:r>
            <a:r>
              <a:rPr lang="ja-JP" altLang="en-US" sz="9600" dirty="0"/>
              <a:t>　</a:t>
            </a:r>
            <a:r>
              <a:rPr lang="en-US" altLang="ja-JP" sz="9600" dirty="0" err="1"/>
              <a:t>r</a:t>
            </a:r>
            <a:r>
              <a:rPr lang="en-US" altLang="ja-JP" sz="9600" dirty="0" err="1" smtClean="0"/>
              <a:t>i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819510" y="5460522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</a:t>
            </a:r>
            <a:r>
              <a:rPr lang="en-US" sz="4000" dirty="0" err="1" smtClean="0"/>
              <a:t>i</a:t>
            </a:r>
            <a:r>
              <a:rPr lang="en-US" sz="4000" dirty="0" smtClean="0"/>
              <a:t> for </a:t>
            </a:r>
            <a:r>
              <a:rPr lang="en-US" sz="4000" dirty="0" smtClean="0">
                <a:solidFill>
                  <a:srgbClr val="FF0000"/>
                </a:solidFill>
              </a:rPr>
              <a:t>ree</a:t>
            </a:r>
            <a:r>
              <a:rPr lang="en-US" sz="4000" dirty="0" smtClean="0"/>
              <a:t>ds at the </a:t>
            </a:r>
            <a:r>
              <a:rPr lang="en-US" sz="4000" dirty="0" smtClean="0">
                <a:solidFill>
                  <a:srgbClr val="FF0000"/>
                </a:solidFill>
              </a:rPr>
              <a:t>ri</a:t>
            </a:r>
            <a:r>
              <a:rPr lang="en-US" sz="4000" dirty="0" smtClean="0"/>
              <a:t>ver</a:t>
            </a:r>
            <a:endParaRPr lang="en-AU" sz="4000" dirty="0"/>
          </a:p>
        </p:txBody>
      </p:sp>
      <p:pic>
        <p:nvPicPr>
          <p:cNvPr id="6" name="Picture 5" descr="http://o.quizlet.com/TAenvnpyZRWC7roS2p8d.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b="3012"/>
          <a:stretch/>
        </p:blipFill>
        <p:spPr bwMode="auto">
          <a:xfrm>
            <a:off x="7375585" y="319177"/>
            <a:ext cx="3931512" cy="5825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16" t="20227" r="26758" b="61695"/>
          <a:stretch/>
        </p:blipFill>
        <p:spPr>
          <a:xfrm>
            <a:off x="672860" y="3554084"/>
            <a:ext cx="2898476" cy="9402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4785" y="3717985"/>
            <a:ext cx="155275" cy="25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059502" y="3663351"/>
            <a:ext cx="155275" cy="25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3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0729686" cy="2421618"/>
          </a:xfrm>
        </p:spPr>
        <p:txBody>
          <a:bodyPr>
            <a:noAutofit/>
          </a:bodyPr>
          <a:lstStyle/>
          <a:p>
            <a:r>
              <a:rPr lang="ja-JP" altLang="en-US" sz="9600" dirty="0"/>
              <a:t>る　</a:t>
            </a:r>
            <a:r>
              <a:rPr lang="en-US" altLang="ja-JP" sz="9600" dirty="0" err="1"/>
              <a:t>r</a:t>
            </a:r>
            <a:r>
              <a:rPr lang="en-US" altLang="ja-JP" sz="9600" dirty="0" err="1" smtClean="0"/>
              <a:t>u</a:t>
            </a:r>
            <a:endParaRPr lang="en-A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60717" y="5624423"/>
            <a:ext cx="67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</a:t>
            </a:r>
            <a:r>
              <a:rPr lang="en-US" sz="4000" dirty="0" err="1" smtClean="0"/>
              <a:t>u</a:t>
            </a:r>
            <a:r>
              <a:rPr lang="en-US" sz="4000" dirty="0" smtClean="0"/>
              <a:t> for </a:t>
            </a:r>
            <a:r>
              <a:rPr lang="en-US" sz="4000" dirty="0" smtClean="0">
                <a:solidFill>
                  <a:srgbClr val="FF0000"/>
                </a:solidFill>
              </a:rPr>
              <a:t>ru</a:t>
            </a:r>
            <a:r>
              <a:rPr lang="en-US" sz="4000" dirty="0" smtClean="0"/>
              <a:t>by</a:t>
            </a:r>
            <a:endParaRPr lang="en-AU" sz="4000" dirty="0"/>
          </a:p>
        </p:txBody>
      </p:sp>
      <p:pic>
        <p:nvPicPr>
          <p:cNvPr id="6" name="Picture 5" descr="http://o.quizlet.com/rGT7.71-Ff6lfHATdWH6n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7" t="8081" r="9000" b="17172"/>
          <a:stretch/>
        </p:blipFill>
        <p:spPr bwMode="auto">
          <a:xfrm>
            <a:off x="8100204" y="396815"/>
            <a:ext cx="3029884" cy="5735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00" t="40977" r="52475" b="41820"/>
          <a:stretch/>
        </p:blipFill>
        <p:spPr>
          <a:xfrm>
            <a:off x="560716" y="3812877"/>
            <a:ext cx="1871933" cy="8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111</Words>
  <Application>Microsoft Office PowerPoint</Application>
  <PresentationFormat>Widescreen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Brush455 BT</vt:lpstr>
      <vt:lpstr>Calibri</vt:lpstr>
      <vt:lpstr>Calibri Light</vt:lpstr>
      <vt:lpstr>Office Theme</vt:lpstr>
      <vt:lpstr>Fourth 10 Hiragana</vt:lpstr>
      <vt:lpstr>ま ma</vt:lpstr>
      <vt:lpstr>み mi</vt:lpstr>
      <vt:lpstr>む 　mu</vt:lpstr>
      <vt:lpstr>め　me</vt:lpstr>
      <vt:lpstr>も　mo</vt:lpstr>
      <vt:lpstr>ら　ra</vt:lpstr>
      <vt:lpstr>り　ri</vt:lpstr>
      <vt:lpstr>る　ru</vt:lpstr>
      <vt:lpstr>れ　re</vt:lpstr>
      <vt:lpstr>ろ　ro</vt:lpstr>
      <vt:lpstr>Let’s read these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10 Hiragana</dc:title>
  <dc:creator>TammyGarrett</dc:creator>
  <cp:lastModifiedBy>TammyGarrett</cp:lastModifiedBy>
  <cp:revision>25</cp:revision>
  <dcterms:created xsi:type="dcterms:W3CDTF">2018-02-26T09:18:18Z</dcterms:created>
  <dcterms:modified xsi:type="dcterms:W3CDTF">2018-04-09T06:47:17Z</dcterms:modified>
</cp:coreProperties>
</file>