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479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625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540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476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47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30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30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89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19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524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196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3E6C-0419-455D-B645-384E42E6E1F8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484C-D02D-4060-986C-686245A957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414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936" y="24527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latin typeface="+mn-lt"/>
              </a:rPr>
              <a:t>Describing Words</a:t>
            </a:r>
            <a:endParaRPr lang="en-AU" sz="8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924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800" dirty="0"/>
              <a:t>かわいい</a:t>
            </a:r>
            <a:endParaRPr lang="en-A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cute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52874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800" dirty="0"/>
              <a:t>かっこいい</a:t>
            </a:r>
            <a:endParaRPr lang="en-A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good looking/cool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18790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800" dirty="0"/>
              <a:t>あたまがいい</a:t>
            </a:r>
            <a:endParaRPr lang="en-A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smart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00131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800" dirty="0"/>
              <a:t>やさしい</a:t>
            </a:r>
            <a:endParaRPr lang="en-A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kind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70778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800" dirty="0"/>
              <a:t>あかるい</a:t>
            </a:r>
            <a:endParaRPr lang="en-A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cheerful/bubbly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32155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800" dirty="0"/>
              <a:t>おもしろい</a:t>
            </a:r>
            <a:endParaRPr lang="en-A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funny/interesting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148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Theme</vt:lpstr>
      <vt:lpstr>Describing Words</vt:lpstr>
      <vt:lpstr>かわいい</vt:lpstr>
      <vt:lpstr>かっこいい</vt:lpstr>
      <vt:lpstr>あたまがいい</vt:lpstr>
      <vt:lpstr>やさしい</vt:lpstr>
      <vt:lpstr>あかるい</vt:lpstr>
      <vt:lpstr>おもしろい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Words</dc:title>
  <dc:creator>TammyGarrett</dc:creator>
  <cp:lastModifiedBy>Tammy Garrett</cp:lastModifiedBy>
  <cp:revision>2</cp:revision>
  <dcterms:created xsi:type="dcterms:W3CDTF">2016-06-01T23:57:08Z</dcterms:created>
  <dcterms:modified xsi:type="dcterms:W3CDTF">2019-05-13T05:47:21Z</dcterms:modified>
</cp:coreProperties>
</file>