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51" d="100"/>
          <a:sy n="51" d="100"/>
        </p:scale>
        <p:origin x="86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168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381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49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4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384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16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331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596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609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79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600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2161B-4B4F-4988-A23B-CB2BAF2B0C29}" type="datetimeFigureOut">
              <a:rPr lang="en-AU" smtClean="0"/>
              <a:t>31/03/2015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F66FE-A2E9-4F98-8C72-B8733D1DD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6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41" y="1885248"/>
            <a:ext cx="6500734" cy="1948721"/>
          </a:xfrm>
        </p:spPr>
        <p:txBody>
          <a:bodyPr/>
          <a:lstStyle/>
          <a:p>
            <a:r>
              <a:rPr lang="en-US" dirty="0" smtClean="0"/>
              <a:t>CHRISTMAS IN JAPAN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31692" y="4085288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4400" dirty="0" smtClean="0"/>
              <a:t>クリスマス</a:t>
            </a:r>
            <a:endParaRPr lang="en-US" altLang="ja-JP" sz="4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943" y="1034321"/>
            <a:ext cx="4902720" cy="490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8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92777" cy="1325563"/>
          </a:xfrm>
        </p:spPr>
        <p:txBody>
          <a:bodyPr/>
          <a:lstStyle/>
          <a:p>
            <a:pPr algn="ctr"/>
            <a:r>
              <a:rPr lang="en-US" altLang="ja-JP" b="1" dirty="0" smtClean="0"/>
              <a:t>When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does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it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occur?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27689" cy="39755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ja-JP" sz="4000" dirty="0" smtClean="0"/>
              <a:t>Christmas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in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Japan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occurs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on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the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same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day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as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it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does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everywhere, </a:t>
            </a:r>
          </a:p>
          <a:p>
            <a:pPr marL="0" indent="0" algn="ctr">
              <a:buNone/>
            </a:pPr>
            <a:r>
              <a:rPr lang="en-US" altLang="ja-JP" sz="4000" dirty="0" smtClean="0">
                <a:solidFill>
                  <a:srgbClr val="FF0000"/>
                </a:solidFill>
              </a:rPr>
              <a:t>December 25</a:t>
            </a:r>
            <a:r>
              <a:rPr lang="en-US" altLang="ja-JP" sz="4000" baseline="30000" dirty="0" smtClean="0">
                <a:solidFill>
                  <a:srgbClr val="FF0000"/>
                </a:solidFill>
              </a:rPr>
              <a:t>th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ja-JP" sz="4000" dirty="0"/>
          </a:p>
          <a:p>
            <a:pPr marL="0" indent="0" algn="ctr">
              <a:buNone/>
            </a:pPr>
            <a:r>
              <a:rPr lang="ja-JP" altLang="en-US" sz="4000" dirty="0" smtClean="0"/>
              <a:t>１２月２５日</a:t>
            </a:r>
            <a:endParaRPr lang="en-US" altLang="ja-JP" sz="4000" dirty="0" smtClean="0"/>
          </a:p>
          <a:p>
            <a:pPr marL="0" indent="0" algn="ctr">
              <a:buNone/>
            </a:pPr>
            <a:r>
              <a:rPr lang="en-US" altLang="ja-JP" sz="4000" dirty="0" smtClean="0"/>
              <a:t>However it is not a public holiday!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51" y="1184223"/>
            <a:ext cx="4698167" cy="469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5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How</a:t>
            </a:r>
            <a:r>
              <a:rPr lang="ja-JP" altLang="en-US" dirty="0" smtClean="0"/>
              <a:t> </a:t>
            </a:r>
            <a:r>
              <a:rPr lang="en-US" altLang="ja-JP" dirty="0" smtClean="0"/>
              <a:t>is</a:t>
            </a:r>
            <a:r>
              <a:rPr lang="ja-JP" altLang="en-US" dirty="0" smtClean="0"/>
              <a:t> </a:t>
            </a:r>
            <a:r>
              <a:rPr lang="en-US" altLang="ja-JP" dirty="0" smtClean="0"/>
              <a:t>it</a:t>
            </a:r>
            <a:r>
              <a:rPr lang="ja-JP" altLang="en-US" dirty="0" smtClean="0"/>
              <a:t> </a:t>
            </a:r>
            <a:r>
              <a:rPr lang="en-US" altLang="ja-JP" dirty="0" smtClean="0"/>
              <a:t>celebrated?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Christmas</a:t>
            </a:r>
            <a:r>
              <a:rPr lang="ja-JP" altLang="en-US" dirty="0" smtClean="0"/>
              <a:t> </a:t>
            </a:r>
            <a:r>
              <a:rPr lang="en-US" altLang="ja-JP" dirty="0" smtClean="0"/>
              <a:t>isn’t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traditional</a:t>
            </a:r>
            <a:r>
              <a:rPr lang="ja-JP" altLang="en-US" dirty="0" smtClean="0"/>
              <a:t> </a:t>
            </a:r>
            <a:r>
              <a:rPr lang="en-US" altLang="ja-JP" dirty="0" smtClean="0"/>
              <a:t>holiday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Japan,</a:t>
            </a:r>
            <a:r>
              <a:rPr lang="ja-JP" altLang="en-US" dirty="0" smtClean="0"/>
              <a:t> </a:t>
            </a:r>
            <a:r>
              <a:rPr lang="en-US" altLang="ja-JP" dirty="0"/>
              <a:t> </a:t>
            </a:r>
            <a:r>
              <a:rPr lang="en-US" altLang="ja-JP" dirty="0" smtClean="0"/>
              <a:t>                                 but</a:t>
            </a:r>
            <a:r>
              <a:rPr lang="ja-JP" altLang="en-US" dirty="0" smtClean="0"/>
              <a:t> </a:t>
            </a:r>
            <a:r>
              <a:rPr lang="en-US" altLang="ja-JP" dirty="0" smtClean="0"/>
              <a:t>over</a:t>
            </a:r>
            <a:r>
              <a:rPr lang="ja-JP" altLang="en-US" dirty="0" smtClean="0"/>
              <a:t> </a:t>
            </a:r>
            <a:r>
              <a:rPr lang="en-US" altLang="ja-JP" dirty="0" smtClean="0"/>
              <a:t>time</a:t>
            </a:r>
            <a:r>
              <a:rPr lang="ja-JP" altLang="en-US" dirty="0" smtClean="0"/>
              <a:t> </a:t>
            </a:r>
            <a:r>
              <a:rPr lang="en-US" altLang="ja-JP" dirty="0" smtClean="0"/>
              <a:t>has</a:t>
            </a:r>
            <a:r>
              <a:rPr lang="ja-JP" altLang="en-US" dirty="0" smtClean="0"/>
              <a:t> </a:t>
            </a:r>
            <a:r>
              <a:rPr lang="en-US" altLang="ja-JP" dirty="0" smtClean="0"/>
              <a:t>developed</a:t>
            </a:r>
            <a:r>
              <a:rPr lang="ja-JP" altLang="en-US" dirty="0" smtClean="0"/>
              <a:t> </a:t>
            </a:r>
            <a:r>
              <a:rPr lang="en-US" altLang="ja-JP" dirty="0" smtClean="0"/>
              <a:t>as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en-US" altLang="ja-JP" dirty="0" smtClean="0"/>
              <a:t>celebrated</a:t>
            </a:r>
            <a:r>
              <a:rPr lang="ja-JP" altLang="en-US" dirty="0" smtClean="0"/>
              <a:t> </a:t>
            </a:r>
            <a:r>
              <a:rPr lang="en-US" altLang="ja-JP" dirty="0" smtClean="0"/>
              <a:t>event. </a:t>
            </a:r>
          </a:p>
          <a:p>
            <a:pPr marL="0" indent="0">
              <a:buNone/>
            </a:pPr>
            <a:r>
              <a:rPr lang="en-AU" dirty="0" smtClean="0"/>
              <a:t>Department </a:t>
            </a:r>
            <a:r>
              <a:rPr lang="en-AU" dirty="0"/>
              <a:t>stores particularly encourage the commercial side of Christmas with huge </a:t>
            </a:r>
            <a:r>
              <a:rPr lang="en-AU" dirty="0" smtClean="0"/>
              <a:t>decorate</a:t>
            </a:r>
            <a:r>
              <a:rPr lang="en-US" altLang="ja-JP" dirty="0" smtClean="0"/>
              <a:t>d</a:t>
            </a:r>
            <a:r>
              <a:rPr lang="ja-JP" altLang="en-US" dirty="0"/>
              <a:t> </a:t>
            </a:r>
            <a:r>
              <a:rPr lang="en-US" altLang="ja-JP" dirty="0" smtClean="0"/>
              <a:t>trees</a:t>
            </a:r>
            <a:r>
              <a:rPr lang="en-AU" dirty="0" smtClean="0"/>
              <a:t>, decorations </a:t>
            </a:r>
            <a:r>
              <a:rPr lang="en-AU" dirty="0"/>
              <a:t>and </a:t>
            </a:r>
            <a:r>
              <a:rPr lang="en-AU" dirty="0" smtClean="0"/>
              <a:t>Christmas music being </a:t>
            </a:r>
            <a:r>
              <a:rPr lang="en-AU" dirty="0"/>
              <a:t>played throughout the </a:t>
            </a:r>
            <a:r>
              <a:rPr lang="en-AU" dirty="0" smtClean="0"/>
              <a:t>season</a:t>
            </a:r>
            <a:r>
              <a:rPr lang="en-AU" dirty="0"/>
              <a:t>. </a:t>
            </a:r>
            <a:r>
              <a:rPr lang="en-AU" dirty="0" smtClean="0"/>
              <a:t>Parents often give gifts to their young children on behalf of Santa.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Christmas Eve in particular is a time when Japanese young people spend time walking along streets lined with Christmas lights with their boyfriend or girlfriend. It is seen as a “Romantic Occasion” similar to Valentines Day.</a:t>
            </a:r>
            <a:endParaRPr lang="en-A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698" y="365125"/>
            <a:ext cx="3161940" cy="227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5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2510" y="365125"/>
            <a:ext cx="7561289" cy="1325563"/>
          </a:xfrm>
        </p:spPr>
        <p:txBody>
          <a:bodyPr/>
          <a:lstStyle/>
          <a:p>
            <a:r>
              <a:rPr lang="en-US" dirty="0" smtClean="0"/>
              <a:t>How it is celebrated continued…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86" y="3508704"/>
            <a:ext cx="6686862" cy="22035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other food traditionally eaten is Christmas cake. </a:t>
            </a:r>
            <a:r>
              <a:rPr lang="en-AU" dirty="0" smtClean="0"/>
              <a:t>It’s </a:t>
            </a:r>
            <a:r>
              <a:rPr lang="en-AU" dirty="0"/>
              <a:t>a </a:t>
            </a:r>
            <a:r>
              <a:rPr lang="en-AU" dirty="0" smtClean="0"/>
              <a:t>sponge cake covered in cream and strawberries, </a:t>
            </a:r>
            <a:r>
              <a:rPr lang="en-AU" dirty="0"/>
              <a:t>decorated with trees, flowers and other Christmas </a:t>
            </a:r>
            <a:r>
              <a:rPr lang="en-AU" dirty="0" smtClean="0"/>
              <a:t>symbols.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848" y="2215343"/>
            <a:ext cx="4868231" cy="42653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8" t="4639" r="9344" b="1889"/>
          <a:stretch/>
        </p:blipFill>
        <p:spPr>
          <a:xfrm>
            <a:off x="643986" y="365125"/>
            <a:ext cx="2427028" cy="3190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00958" y="1690688"/>
            <a:ext cx="4272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 Christmas time the main food eaten is fried chicken. In fact it’s one of KFC’s most popular days.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607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Images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673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Office Theme</vt:lpstr>
      <vt:lpstr>CHRISTMAS IN JAPAN</vt:lpstr>
      <vt:lpstr>When does it occur?</vt:lpstr>
      <vt:lpstr>How is it celebrated?</vt:lpstr>
      <vt:lpstr>How it is celebrated continued…</vt:lpstr>
      <vt:lpstr>Bibliography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JAPAN</dc:title>
  <dc:creator>TammyGarrett</dc:creator>
  <cp:lastModifiedBy>TammyGarrett</cp:lastModifiedBy>
  <cp:revision>6</cp:revision>
  <dcterms:created xsi:type="dcterms:W3CDTF">2015-03-31T12:00:55Z</dcterms:created>
  <dcterms:modified xsi:type="dcterms:W3CDTF">2015-03-31T12:49:02Z</dcterms:modified>
</cp:coreProperties>
</file>