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7859-43B1-4E95-8CA4-C236988B1DFE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1D2E-1FBC-45E3-B254-57F0E71DB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2024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7859-43B1-4E95-8CA4-C236988B1DFE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1D2E-1FBC-45E3-B254-57F0E71DB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926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7859-43B1-4E95-8CA4-C236988B1DFE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1D2E-1FBC-45E3-B254-57F0E71DB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8789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7859-43B1-4E95-8CA4-C236988B1DFE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1D2E-1FBC-45E3-B254-57F0E71DB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904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7859-43B1-4E95-8CA4-C236988B1DFE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1D2E-1FBC-45E3-B254-57F0E71DB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747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7859-43B1-4E95-8CA4-C236988B1DFE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1D2E-1FBC-45E3-B254-57F0E71DB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7093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7859-43B1-4E95-8CA4-C236988B1DFE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1D2E-1FBC-45E3-B254-57F0E71DB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914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7859-43B1-4E95-8CA4-C236988B1DFE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1D2E-1FBC-45E3-B254-57F0E71DB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301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7859-43B1-4E95-8CA4-C236988B1DFE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1D2E-1FBC-45E3-B254-57F0E71DB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4158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7859-43B1-4E95-8CA4-C236988B1DFE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1D2E-1FBC-45E3-B254-57F0E71DB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698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7859-43B1-4E95-8CA4-C236988B1DFE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1D2E-1FBC-45E3-B254-57F0E71DB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39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47859-43B1-4E95-8CA4-C236988B1DFE}" type="datetimeFigureOut">
              <a:rPr lang="en-AU" smtClean="0"/>
              <a:t>16/10/2016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61D2E-1FBC-45E3-B254-57F0E71DB2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426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m4a"/><Relationship Id="rId1" Type="http://schemas.microsoft.com/office/2007/relationships/media" Target="../media/media10.m4a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1.m4a"/><Relationship Id="rId1" Type="http://schemas.microsoft.com/office/2007/relationships/media" Target="../media/media11.m4a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/>
              <a:t>Adjectives</a:t>
            </a:r>
            <a:endParaRPr lang="en-AU" sz="9600" b="1" dirty="0"/>
          </a:p>
        </p:txBody>
      </p:sp>
    </p:spTree>
    <p:extLst>
      <p:ext uri="{BB962C8B-B14F-4D97-AF65-F5344CB8AC3E}">
        <p14:creationId xmlns:p14="http://schemas.microsoft.com/office/powerpoint/2010/main" val="47080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27" y="2150793"/>
            <a:ext cx="10515600" cy="2826649"/>
          </a:xfrm>
        </p:spPr>
        <p:txBody>
          <a:bodyPr>
            <a:noAutofit/>
          </a:bodyPr>
          <a:lstStyle/>
          <a:p>
            <a:pPr algn="ctr"/>
            <a:r>
              <a:rPr lang="ja-JP" altLang="en-US" sz="9600" dirty="0" smtClean="0"/>
              <a:t>き</a:t>
            </a:r>
            <a:r>
              <a:rPr lang="ja-JP" altLang="en-US" sz="9600" dirty="0"/>
              <a:t>れ</a:t>
            </a:r>
            <a:r>
              <a:rPr lang="ja-JP" altLang="en-US" sz="9600" dirty="0" smtClean="0"/>
              <a:t>い</a:t>
            </a:r>
            <a:r>
              <a:rPr lang="en-US" altLang="ja-JP" sz="9600" dirty="0" smtClean="0"/>
              <a:t/>
            </a:r>
            <a:br>
              <a:rPr lang="en-US" altLang="ja-JP" sz="9600" dirty="0" smtClean="0"/>
            </a:br>
            <a:r>
              <a:rPr lang="en-US" altLang="ja-JP" sz="9600" dirty="0" smtClean="0"/>
              <a:t>pretty, clean</a:t>
            </a:r>
            <a:br>
              <a:rPr lang="en-US" altLang="ja-JP" sz="9600" dirty="0" smtClean="0"/>
            </a:br>
            <a:endParaRPr lang="en-AU" sz="9600" dirty="0"/>
          </a:p>
        </p:txBody>
      </p:sp>
      <p:pic>
        <p:nvPicPr>
          <p:cNvPr id="3" name="9F93782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82219" y="653271"/>
            <a:ext cx="487362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58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3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27" y="2150793"/>
            <a:ext cx="10515600" cy="2826649"/>
          </a:xfrm>
        </p:spPr>
        <p:txBody>
          <a:bodyPr>
            <a:noAutofit/>
          </a:bodyPr>
          <a:lstStyle/>
          <a:p>
            <a:pPr algn="ctr"/>
            <a:r>
              <a:rPr lang="ja-JP" altLang="en-US" sz="9600" dirty="0" smtClean="0"/>
              <a:t>ゆう</a:t>
            </a:r>
            <a:r>
              <a:rPr lang="ja-JP" altLang="en-US" sz="9600" dirty="0"/>
              <a:t>め</a:t>
            </a:r>
            <a:r>
              <a:rPr lang="ja-JP" altLang="en-US" sz="9600" dirty="0" smtClean="0"/>
              <a:t>い</a:t>
            </a:r>
            <a:r>
              <a:rPr lang="en-US" altLang="ja-JP" sz="9600" dirty="0"/>
              <a:t/>
            </a:r>
            <a:br>
              <a:rPr lang="en-US" altLang="ja-JP" sz="9600" dirty="0"/>
            </a:br>
            <a:r>
              <a:rPr lang="en-US" altLang="ja-JP" sz="9600" dirty="0" smtClean="0"/>
              <a:t>famous</a:t>
            </a:r>
            <a:br>
              <a:rPr lang="en-US" altLang="ja-JP" sz="9600" dirty="0" smtClean="0"/>
            </a:br>
            <a:endParaRPr lang="en-AU" sz="9600" dirty="0"/>
          </a:p>
        </p:txBody>
      </p:sp>
      <p:pic>
        <p:nvPicPr>
          <p:cNvPr id="3" name="5A985238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03772" y="662017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55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3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27" y="2150793"/>
            <a:ext cx="10515600" cy="2826649"/>
          </a:xfrm>
        </p:spPr>
        <p:txBody>
          <a:bodyPr>
            <a:noAutofit/>
          </a:bodyPr>
          <a:lstStyle/>
          <a:p>
            <a:pPr algn="ctr"/>
            <a:r>
              <a:rPr lang="ja-JP" altLang="en-US" sz="9600" dirty="0" smtClean="0"/>
              <a:t>にぎやか</a:t>
            </a:r>
            <a:r>
              <a:rPr lang="en-US" altLang="ja-JP" sz="9600" dirty="0" smtClean="0"/>
              <a:t/>
            </a:r>
            <a:br>
              <a:rPr lang="en-US" altLang="ja-JP" sz="9600" dirty="0" smtClean="0"/>
            </a:br>
            <a:r>
              <a:rPr lang="en-US" altLang="ja-JP" sz="9600" dirty="0" smtClean="0"/>
              <a:t>noisy, busy, bustling</a:t>
            </a:r>
            <a:br>
              <a:rPr lang="en-US" altLang="ja-JP" sz="9600" dirty="0" smtClean="0"/>
            </a:br>
            <a:endParaRPr lang="en-AU" sz="9600" dirty="0"/>
          </a:p>
        </p:txBody>
      </p:sp>
      <p:pic>
        <p:nvPicPr>
          <p:cNvPr id="3" name="1EC3687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27302" y="635630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71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27" y="2150793"/>
            <a:ext cx="10515600" cy="2826649"/>
          </a:xfrm>
        </p:spPr>
        <p:txBody>
          <a:bodyPr>
            <a:noAutofit/>
          </a:bodyPr>
          <a:lstStyle/>
          <a:p>
            <a:pPr algn="ctr"/>
            <a:r>
              <a:rPr lang="ja-JP" altLang="en-US" sz="9600" dirty="0" smtClean="0"/>
              <a:t>小さい</a:t>
            </a:r>
            <a:r>
              <a:rPr lang="en-US" altLang="ja-JP" sz="9600" dirty="0" smtClean="0"/>
              <a:t/>
            </a:r>
            <a:br>
              <a:rPr lang="en-US" altLang="ja-JP" sz="9600" dirty="0" smtClean="0"/>
            </a:br>
            <a:r>
              <a:rPr lang="en-US" altLang="ja-JP" sz="9600" dirty="0" smtClean="0"/>
              <a:t>small</a:t>
            </a:r>
            <a:br>
              <a:rPr lang="en-US" altLang="ja-JP" sz="9600" dirty="0" smtClean="0"/>
            </a:br>
            <a:endParaRPr lang="en-AU" sz="9600" dirty="0"/>
          </a:p>
        </p:txBody>
      </p:sp>
      <p:pic>
        <p:nvPicPr>
          <p:cNvPr id="4" name="2AE4ECD0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65714" y="462622"/>
            <a:ext cx="487363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14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6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27" y="2150793"/>
            <a:ext cx="10515600" cy="2826649"/>
          </a:xfrm>
        </p:spPr>
        <p:txBody>
          <a:bodyPr>
            <a:noAutofit/>
          </a:bodyPr>
          <a:lstStyle/>
          <a:p>
            <a:pPr algn="ctr"/>
            <a:r>
              <a:rPr lang="ja-JP" altLang="en-US" sz="9600" dirty="0" smtClean="0"/>
              <a:t>大きい</a:t>
            </a:r>
            <a:r>
              <a:rPr lang="en-US" altLang="ja-JP" sz="9600" dirty="0" smtClean="0"/>
              <a:t/>
            </a:r>
            <a:br>
              <a:rPr lang="en-US" altLang="ja-JP" sz="9600" dirty="0" smtClean="0"/>
            </a:br>
            <a:r>
              <a:rPr lang="en-US" altLang="ja-JP" sz="9600" dirty="0" smtClean="0"/>
              <a:t>big</a:t>
            </a:r>
            <a:br>
              <a:rPr lang="en-US" altLang="ja-JP" sz="9600" dirty="0" smtClean="0"/>
            </a:br>
            <a:endParaRPr lang="en-AU" sz="9600" dirty="0"/>
          </a:p>
        </p:txBody>
      </p:sp>
      <p:pic>
        <p:nvPicPr>
          <p:cNvPr id="3" name="73A67B38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62168" y="498176"/>
            <a:ext cx="487362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58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27" y="2150793"/>
            <a:ext cx="10515600" cy="2826649"/>
          </a:xfrm>
        </p:spPr>
        <p:txBody>
          <a:bodyPr>
            <a:noAutofit/>
          </a:bodyPr>
          <a:lstStyle/>
          <a:p>
            <a:pPr algn="ctr"/>
            <a:r>
              <a:rPr lang="ja-JP" altLang="en-US" sz="9600" dirty="0" smtClean="0"/>
              <a:t>ふる</a:t>
            </a:r>
            <a:r>
              <a:rPr lang="ja-JP" altLang="en-US" sz="9600" dirty="0"/>
              <a:t>い</a:t>
            </a:r>
            <a:r>
              <a:rPr lang="en-US" altLang="ja-JP" sz="9600" dirty="0" smtClean="0"/>
              <a:t/>
            </a:r>
            <a:br>
              <a:rPr lang="en-US" altLang="ja-JP" sz="9600" dirty="0" smtClean="0"/>
            </a:br>
            <a:r>
              <a:rPr lang="en-US" altLang="ja-JP" sz="9600" dirty="0" smtClean="0"/>
              <a:t>old</a:t>
            </a:r>
            <a:br>
              <a:rPr lang="en-US" altLang="ja-JP" sz="9600" dirty="0" smtClean="0"/>
            </a:br>
            <a:endParaRPr lang="en-AU" sz="9600" dirty="0"/>
          </a:p>
        </p:txBody>
      </p:sp>
      <p:pic>
        <p:nvPicPr>
          <p:cNvPr id="3" name="BE7EB00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0070" y="609271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57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27" y="2150793"/>
            <a:ext cx="10515600" cy="2826649"/>
          </a:xfrm>
        </p:spPr>
        <p:txBody>
          <a:bodyPr>
            <a:noAutofit/>
          </a:bodyPr>
          <a:lstStyle/>
          <a:p>
            <a:pPr algn="ctr"/>
            <a:r>
              <a:rPr lang="ja-JP" altLang="en-US" sz="9600" dirty="0" smtClean="0"/>
              <a:t>あたら</a:t>
            </a:r>
            <a:r>
              <a:rPr lang="ja-JP" altLang="en-US" sz="9600" dirty="0"/>
              <a:t>し</a:t>
            </a:r>
            <a:r>
              <a:rPr lang="ja-JP" altLang="en-US" sz="9600" dirty="0" smtClean="0"/>
              <a:t>い</a:t>
            </a:r>
            <a:r>
              <a:rPr lang="en-US" altLang="ja-JP" sz="9600" dirty="0" smtClean="0"/>
              <a:t/>
            </a:r>
            <a:br>
              <a:rPr lang="en-US" altLang="ja-JP" sz="9600" dirty="0" smtClean="0"/>
            </a:br>
            <a:r>
              <a:rPr lang="en-US" altLang="ja-JP" sz="9600" dirty="0" smtClean="0"/>
              <a:t>new</a:t>
            </a:r>
            <a:br>
              <a:rPr lang="en-US" altLang="ja-JP" sz="9600" dirty="0" smtClean="0"/>
            </a:br>
            <a:endParaRPr lang="en-AU" sz="9600" dirty="0"/>
          </a:p>
        </p:txBody>
      </p:sp>
      <p:pic>
        <p:nvPicPr>
          <p:cNvPr id="3" name="95D7212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91145" y="653302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60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9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27" y="2150793"/>
            <a:ext cx="10515600" cy="2826649"/>
          </a:xfrm>
        </p:spPr>
        <p:txBody>
          <a:bodyPr>
            <a:noAutofit/>
          </a:bodyPr>
          <a:lstStyle/>
          <a:p>
            <a:pPr algn="ctr"/>
            <a:r>
              <a:rPr lang="ja-JP" altLang="en-US" sz="9600" dirty="0" smtClean="0"/>
              <a:t>うつく</a:t>
            </a:r>
            <a:r>
              <a:rPr lang="ja-JP" altLang="en-US" sz="9600" dirty="0"/>
              <a:t>し</a:t>
            </a:r>
            <a:r>
              <a:rPr lang="ja-JP" altLang="en-US" sz="9600" dirty="0" smtClean="0"/>
              <a:t>い</a:t>
            </a:r>
            <a:r>
              <a:rPr lang="en-US" altLang="ja-JP" sz="9600" dirty="0" smtClean="0"/>
              <a:t/>
            </a:r>
            <a:br>
              <a:rPr lang="en-US" altLang="ja-JP" sz="9600" dirty="0" smtClean="0"/>
            </a:br>
            <a:r>
              <a:rPr lang="en-US" altLang="ja-JP" sz="9600" dirty="0" smtClean="0"/>
              <a:t>beautiful</a:t>
            </a:r>
            <a:br>
              <a:rPr lang="en-US" altLang="ja-JP" sz="9600" dirty="0" smtClean="0"/>
            </a:br>
            <a:endParaRPr lang="en-AU" sz="9600" dirty="0"/>
          </a:p>
        </p:txBody>
      </p:sp>
      <p:pic>
        <p:nvPicPr>
          <p:cNvPr id="3" name="D7CB032B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65026" y="652463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11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9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27" y="2150793"/>
            <a:ext cx="10515600" cy="2826649"/>
          </a:xfrm>
        </p:spPr>
        <p:txBody>
          <a:bodyPr>
            <a:noAutofit/>
          </a:bodyPr>
          <a:lstStyle/>
          <a:p>
            <a:pPr algn="ctr"/>
            <a:r>
              <a:rPr lang="ja-JP" altLang="en-US" sz="9600" dirty="0" smtClean="0"/>
              <a:t>たの</a:t>
            </a:r>
            <a:r>
              <a:rPr lang="ja-JP" altLang="en-US" sz="9600" dirty="0"/>
              <a:t>し</a:t>
            </a:r>
            <a:r>
              <a:rPr lang="ja-JP" altLang="en-US" sz="9600" dirty="0" smtClean="0"/>
              <a:t>い</a:t>
            </a:r>
            <a:r>
              <a:rPr lang="en-US" altLang="ja-JP" sz="9600" dirty="0" smtClean="0"/>
              <a:t/>
            </a:r>
            <a:br>
              <a:rPr lang="en-US" altLang="ja-JP" sz="9600" dirty="0" smtClean="0"/>
            </a:br>
            <a:r>
              <a:rPr lang="en-US" altLang="ja-JP" sz="9600" dirty="0" smtClean="0"/>
              <a:t>fun, enjoyable</a:t>
            </a:r>
            <a:br>
              <a:rPr lang="en-US" altLang="ja-JP" sz="9600" dirty="0" smtClean="0"/>
            </a:br>
            <a:endParaRPr lang="en-AU" sz="9600" dirty="0"/>
          </a:p>
        </p:txBody>
      </p:sp>
      <p:pic>
        <p:nvPicPr>
          <p:cNvPr id="3" name="9AAFBE00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17024" y="678582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31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2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27" y="2150793"/>
            <a:ext cx="10515600" cy="2826649"/>
          </a:xfrm>
        </p:spPr>
        <p:txBody>
          <a:bodyPr>
            <a:noAutofit/>
          </a:bodyPr>
          <a:lstStyle/>
          <a:p>
            <a:pPr algn="ctr"/>
            <a:r>
              <a:rPr lang="ja-JP" altLang="en-US" sz="9600" dirty="0" smtClean="0"/>
              <a:t>おもし</a:t>
            </a:r>
            <a:r>
              <a:rPr lang="ja-JP" altLang="en-US" sz="9600" dirty="0"/>
              <a:t>ろ</a:t>
            </a:r>
            <a:r>
              <a:rPr lang="ja-JP" altLang="en-US" sz="9600" dirty="0" smtClean="0"/>
              <a:t>い</a:t>
            </a:r>
            <a:r>
              <a:rPr lang="en-US" altLang="ja-JP" sz="9600" dirty="0" smtClean="0"/>
              <a:t/>
            </a:r>
            <a:br>
              <a:rPr lang="en-US" altLang="ja-JP" sz="9600" dirty="0" smtClean="0"/>
            </a:br>
            <a:r>
              <a:rPr lang="en-US" altLang="ja-JP" sz="9600" dirty="0" smtClean="0"/>
              <a:t>interesting</a:t>
            </a:r>
            <a:br>
              <a:rPr lang="en-US" altLang="ja-JP" sz="9600" dirty="0" smtClean="0"/>
            </a:br>
            <a:endParaRPr lang="en-AU" sz="9600" dirty="0"/>
          </a:p>
        </p:txBody>
      </p:sp>
      <p:pic>
        <p:nvPicPr>
          <p:cNvPr id="3" name="A42C318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76300" y="704850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78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7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827" y="2150793"/>
            <a:ext cx="10515600" cy="2826649"/>
          </a:xfrm>
        </p:spPr>
        <p:txBody>
          <a:bodyPr>
            <a:noAutofit/>
          </a:bodyPr>
          <a:lstStyle/>
          <a:p>
            <a:pPr algn="ctr"/>
            <a:r>
              <a:rPr lang="ja-JP" altLang="en-US" sz="9600" dirty="0" smtClean="0"/>
              <a:t>しず</a:t>
            </a:r>
            <a:r>
              <a:rPr lang="ja-JP" altLang="en-US" sz="9600" dirty="0"/>
              <a:t>か</a:t>
            </a:r>
            <a:r>
              <a:rPr lang="en-US" altLang="ja-JP" sz="9600" dirty="0" smtClean="0"/>
              <a:t/>
            </a:r>
            <a:br>
              <a:rPr lang="en-US" altLang="ja-JP" sz="9600" dirty="0" smtClean="0"/>
            </a:br>
            <a:r>
              <a:rPr lang="en-US" altLang="ja-JP" sz="9600" dirty="0" smtClean="0"/>
              <a:t>quiet</a:t>
            </a:r>
            <a:br>
              <a:rPr lang="en-US" altLang="ja-JP" sz="9600" dirty="0" smtClean="0"/>
            </a:br>
            <a:endParaRPr lang="en-AU" sz="9600" dirty="0"/>
          </a:p>
        </p:txBody>
      </p:sp>
      <p:pic>
        <p:nvPicPr>
          <p:cNvPr id="3" name="B3D7523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8697" y="678582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8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0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43</Words>
  <Application>Microsoft Office PowerPoint</Application>
  <PresentationFormat>Widescreen</PresentationFormat>
  <Paragraphs>12</Paragraphs>
  <Slides>12</Slides>
  <Notes>0</Notes>
  <HiddenSlides>0</HiddenSlides>
  <MMClips>11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Office Theme</vt:lpstr>
      <vt:lpstr>Adjectives</vt:lpstr>
      <vt:lpstr>小さい small </vt:lpstr>
      <vt:lpstr>大きい big </vt:lpstr>
      <vt:lpstr>ふるい old </vt:lpstr>
      <vt:lpstr>あたらしい new </vt:lpstr>
      <vt:lpstr>うつくしい beautiful </vt:lpstr>
      <vt:lpstr>たのしい fun, enjoyable </vt:lpstr>
      <vt:lpstr>おもしろい interesting </vt:lpstr>
      <vt:lpstr>しずか quiet </vt:lpstr>
      <vt:lpstr>きれい pretty, clean </vt:lpstr>
      <vt:lpstr>ゆうめい famous </vt:lpstr>
      <vt:lpstr>にぎやか noisy, busy, bustling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</dc:title>
  <dc:creator>TammyGarrett</dc:creator>
  <cp:lastModifiedBy>TammyGarrett</cp:lastModifiedBy>
  <cp:revision>2</cp:revision>
  <dcterms:created xsi:type="dcterms:W3CDTF">2016-10-16T07:48:44Z</dcterms:created>
  <dcterms:modified xsi:type="dcterms:W3CDTF">2016-10-16T07:58:41Z</dcterms:modified>
</cp:coreProperties>
</file>